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0" r:id="rId1"/>
  </p:sldMasterIdLst>
  <p:notesMasterIdLst>
    <p:notesMasterId r:id="rId31"/>
  </p:notesMasterIdLst>
  <p:sldIdLst>
    <p:sldId id="258" r:id="rId2"/>
    <p:sldId id="270" r:id="rId3"/>
    <p:sldId id="271" r:id="rId4"/>
    <p:sldId id="272" r:id="rId5"/>
    <p:sldId id="286" r:id="rId6"/>
    <p:sldId id="257" r:id="rId7"/>
    <p:sldId id="266" r:id="rId8"/>
    <p:sldId id="261" r:id="rId9"/>
    <p:sldId id="287" r:id="rId10"/>
    <p:sldId id="260" r:id="rId11"/>
    <p:sldId id="259" r:id="rId12"/>
    <p:sldId id="267" r:id="rId13"/>
    <p:sldId id="268" r:id="rId14"/>
    <p:sldId id="263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8" r:id="rId29"/>
    <p:sldId id="269" r:id="rId30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8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hyperlink" Target="http://www.unidadeteixeiralopes.blogspot.com/" TargetMode="External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hyperlink" Target="http://www.unidadeteixeiralopes.blogspot.com/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17702F0-1F8A-4025-BF1A-0F5A9509E38E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PT"/>
        </a:p>
      </dgm:t>
    </dgm:pt>
    <dgm:pt modelId="{E39C645C-11EE-4B8B-BE03-021B790A220A}">
      <dgm:prSet phldrT="[Texto]"/>
      <dgm:spPr/>
      <dgm:t>
        <a:bodyPr/>
        <a:lstStyle/>
        <a:p>
          <a:r>
            <a:rPr lang="pt-PT" b="1" dirty="0" smtClean="0">
              <a:solidFill>
                <a:schemeClr val="bg1"/>
              </a:solidFill>
            </a:rPr>
            <a:t>Planificação Semanal</a:t>
          </a:r>
        </a:p>
        <a:p>
          <a:r>
            <a:rPr lang="pt-PT" b="1" dirty="0" smtClean="0">
              <a:solidFill>
                <a:schemeClr val="bg1"/>
              </a:solidFill>
            </a:rPr>
            <a:t>(reuniões semanais)</a:t>
          </a:r>
          <a:endParaRPr lang="pt-PT" dirty="0">
            <a:solidFill>
              <a:schemeClr val="bg1"/>
            </a:solidFill>
          </a:endParaRPr>
        </a:p>
      </dgm:t>
    </dgm:pt>
    <dgm:pt modelId="{95622F9E-F02C-4E38-916F-43BCC287CED6}" type="parTrans" cxnId="{EB626D3C-C438-4CA3-A20D-8D11A7282DC8}">
      <dgm:prSet/>
      <dgm:spPr/>
      <dgm:t>
        <a:bodyPr/>
        <a:lstStyle/>
        <a:p>
          <a:endParaRPr lang="pt-PT"/>
        </a:p>
      </dgm:t>
    </dgm:pt>
    <dgm:pt modelId="{E65F8527-FE43-458A-A30C-25B8C8FB2391}" type="sibTrans" cxnId="{EB626D3C-C438-4CA3-A20D-8D11A7282DC8}">
      <dgm:prSet/>
      <dgm:spPr/>
      <dgm:t>
        <a:bodyPr/>
        <a:lstStyle/>
        <a:p>
          <a:endParaRPr lang="pt-PT"/>
        </a:p>
      </dgm:t>
    </dgm:pt>
    <dgm:pt modelId="{C8F271E6-6414-48F1-A6D6-18EB8176418A}">
      <dgm:prSet phldrT="[Texto]"/>
      <dgm:spPr/>
      <dgm:t>
        <a:bodyPr/>
        <a:lstStyle/>
        <a:p>
          <a:r>
            <a:rPr lang="pt-PT" b="1" dirty="0" smtClean="0">
              <a:solidFill>
                <a:schemeClr val="bg1"/>
              </a:solidFill>
            </a:rPr>
            <a:t>Rotinas Naturais </a:t>
          </a:r>
        </a:p>
        <a:p>
          <a:r>
            <a:rPr lang="pt-PT" b="1" dirty="0" smtClean="0">
              <a:solidFill>
                <a:schemeClr val="bg1"/>
              </a:solidFill>
            </a:rPr>
            <a:t>(rotinas diárias – Acolhimento, Lanche, Intervalos, Almoço, Higiene, etc.) </a:t>
          </a:r>
          <a:endParaRPr lang="pt-PT" dirty="0">
            <a:solidFill>
              <a:schemeClr val="bg1"/>
            </a:solidFill>
          </a:endParaRPr>
        </a:p>
      </dgm:t>
    </dgm:pt>
    <dgm:pt modelId="{0FA3EFF0-1E7E-4F53-A690-209DF16C9366}" type="parTrans" cxnId="{C6425EAE-B6BA-4E9A-9116-97CA3DD18273}">
      <dgm:prSet/>
      <dgm:spPr/>
      <dgm:t>
        <a:bodyPr/>
        <a:lstStyle/>
        <a:p>
          <a:endParaRPr lang="pt-PT"/>
        </a:p>
      </dgm:t>
    </dgm:pt>
    <dgm:pt modelId="{4EEEBC7B-3D76-4CAC-B748-6EC7C979BB9C}" type="sibTrans" cxnId="{C6425EAE-B6BA-4E9A-9116-97CA3DD18273}">
      <dgm:prSet/>
      <dgm:spPr/>
      <dgm:t>
        <a:bodyPr/>
        <a:lstStyle/>
        <a:p>
          <a:endParaRPr lang="pt-PT"/>
        </a:p>
      </dgm:t>
    </dgm:pt>
    <dgm:pt modelId="{47606E46-1680-46C1-A6FA-3B9CCAA71F0A}">
      <dgm:prSet phldrT="[Texto]" custT="1"/>
      <dgm:spPr/>
      <dgm:t>
        <a:bodyPr/>
        <a:lstStyle/>
        <a:p>
          <a:r>
            <a:rPr lang="pt-PT" sz="1000" b="1" u="sng" dirty="0" smtClean="0">
              <a:solidFill>
                <a:schemeClr val="bg1"/>
              </a:solidFill>
            </a:rPr>
            <a:t>Currículo Específico Individual </a:t>
          </a:r>
        </a:p>
        <a:p>
          <a:endParaRPr lang="pt-PT" sz="1000" b="1" dirty="0" smtClean="0">
            <a:solidFill>
              <a:schemeClr val="bg1"/>
            </a:solidFill>
          </a:endParaRPr>
        </a:p>
        <a:p>
          <a:r>
            <a:rPr lang="pt-PT" sz="1000" b="1" u="sng" dirty="0" smtClean="0">
              <a:solidFill>
                <a:schemeClr val="bg1"/>
              </a:solidFill>
            </a:rPr>
            <a:t>Plano Individual de Transição: </a:t>
          </a:r>
        </a:p>
        <a:p>
          <a:endParaRPr lang="pt-PT" sz="900" b="1" dirty="0" smtClean="0">
            <a:solidFill>
              <a:schemeClr val="bg1"/>
            </a:solidFill>
          </a:endParaRPr>
        </a:p>
        <a:p>
          <a:r>
            <a:rPr lang="pt-PT" sz="900" b="1" dirty="0" smtClean="0">
              <a:solidFill>
                <a:schemeClr val="bg1"/>
              </a:solidFill>
            </a:rPr>
            <a:t>Escola</a:t>
          </a:r>
        </a:p>
        <a:p>
          <a:r>
            <a:rPr lang="pt-PT" sz="900" b="1" dirty="0" smtClean="0">
              <a:solidFill>
                <a:schemeClr val="bg1"/>
              </a:solidFill>
            </a:rPr>
            <a:t>Casa</a:t>
          </a:r>
        </a:p>
        <a:p>
          <a:r>
            <a:rPr lang="pt-PT" sz="900" b="1" dirty="0" smtClean="0">
              <a:solidFill>
                <a:schemeClr val="bg1"/>
              </a:solidFill>
            </a:rPr>
            <a:t>Comunidade</a:t>
          </a:r>
        </a:p>
        <a:p>
          <a:r>
            <a:rPr lang="pt-PT" sz="900" b="1" dirty="0" smtClean="0">
              <a:solidFill>
                <a:schemeClr val="bg1"/>
              </a:solidFill>
            </a:rPr>
            <a:t>Instituição</a:t>
          </a:r>
          <a:endParaRPr lang="pt-PT" sz="900" dirty="0">
            <a:solidFill>
              <a:schemeClr val="bg1"/>
            </a:solidFill>
          </a:endParaRPr>
        </a:p>
      </dgm:t>
    </dgm:pt>
    <dgm:pt modelId="{FB8AB608-DBB3-4FC5-A461-86A5A22B87D8}" type="parTrans" cxnId="{BDCFE74B-BA46-498E-A3C9-FCF58E717011}">
      <dgm:prSet/>
      <dgm:spPr/>
      <dgm:t>
        <a:bodyPr/>
        <a:lstStyle/>
        <a:p>
          <a:endParaRPr lang="pt-PT"/>
        </a:p>
      </dgm:t>
    </dgm:pt>
    <dgm:pt modelId="{C0408F01-4A72-4A32-BCFC-4462AACA5749}" type="sibTrans" cxnId="{BDCFE74B-BA46-498E-A3C9-FCF58E717011}">
      <dgm:prSet/>
      <dgm:spPr/>
      <dgm:t>
        <a:bodyPr/>
        <a:lstStyle/>
        <a:p>
          <a:endParaRPr lang="pt-PT"/>
        </a:p>
      </dgm:t>
    </dgm:pt>
    <dgm:pt modelId="{29C18E3E-3428-4A1E-9E8A-A463B45BDCA4}">
      <dgm:prSet phldrT="[Texto]" custT="1"/>
      <dgm:spPr/>
      <dgm:t>
        <a:bodyPr/>
        <a:lstStyle/>
        <a:p>
          <a:r>
            <a:rPr lang="pt-PT" sz="1200" b="1" dirty="0" smtClean="0">
              <a:solidFill>
                <a:schemeClr val="bg1"/>
              </a:solidFill>
            </a:rPr>
            <a:t>Plano Anual </a:t>
          </a:r>
          <a:r>
            <a:rPr lang="pt-PT" sz="1100" b="1" dirty="0" smtClean="0">
              <a:solidFill>
                <a:schemeClr val="bg1"/>
              </a:solidFill>
            </a:rPr>
            <a:t>de Atividades</a:t>
          </a:r>
          <a:endParaRPr lang="pt-PT" sz="1100" dirty="0">
            <a:solidFill>
              <a:schemeClr val="bg1"/>
            </a:solidFill>
          </a:endParaRPr>
        </a:p>
      </dgm:t>
    </dgm:pt>
    <dgm:pt modelId="{7B06BD6D-7F3B-4C98-BDD0-47385A29D989}" type="parTrans" cxnId="{25CB146B-D195-45A3-AFF6-A95265215522}">
      <dgm:prSet/>
      <dgm:spPr/>
      <dgm:t>
        <a:bodyPr/>
        <a:lstStyle/>
        <a:p>
          <a:endParaRPr lang="pt-PT"/>
        </a:p>
      </dgm:t>
    </dgm:pt>
    <dgm:pt modelId="{633F9DD8-E657-4668-9F8B-8EE44F32A1DC}" type="sibTrans" cxnId="{25CB146B-D195-45A3-AFF6-A95265215522}">
      <dgm:prSet/>
      <dgm:spPr/>
      <dgm:t>
        <a:bodyPr/>
        <a:lstStyle/>
        <a:p>
          <a:endParaRPr lang="pt-PT"/>
        </a:p>
      </dgm:t>
    </dgm:pt>
    <dgm:pt modelId="{7582D8FF-D041-4276-877B-6A0302733D74}">
      <dgm:prSet phldrT="[Texto]" custT="1"/>
      <dgm:spPr/>
      <dgm:t>
        <a:bodyPr/>
        <a:lstStyle/>
        <a:p>
          <a:r>
            <a:rPr lang="pt-PT" sz="1200" b="1" dirty="0" smtClean="0">
              <a:solidFill>
                <a:schemeClr val="bg1"/>
              </a:solidFill>
            </a:rPr>
            <a:t>Planificação Trimestral</a:t>
          </a:r>
          <a:endParaRPr lang="pt-PT" sz="1200" dirty="0">
            <a:solidFill>
              <a:schemeClr val="bg1"/>
            </a:solidFill>
          </a:endParaRPr>
        </a:p>
      </dgm:t>
    </dgm:pt>
    <dgm:pt modelId="{9E61B3CE-B1A9-4939-9856-FCB4D8B68D51}" type="parTrans" cxnId="{A6F1BB12-C82C-4A24-A6A0-A6BBBA27514D}">
      <dgm:prSet/>
      <dgm:spPr/>
      <dgm:t>
        <a:bodyPr/>
        <a:lstStyle/>
        <a:p>
          <a:endParaRPr lang="pt-PT"/>
        </a:p>
      </dgm:t>
    </dgm:pt>
    <dgm:pt modelId="{9E1BF1B4-AE9C-44EC-9EE4-BF25EE1675FD}" type="sibTrans" cxnId="{A6F1BB12-C82C-4A24-A6A0-A6BBBA27514D}">
      <dgm:prSet/>
      <dgm:spPr/>
      <dgm:t>
        <a:bodyPr/>
        <a:lstStyle/>
        <a:p>
          <a:endParaRPr lang="pt-PT"/>
        </a:p>
      </dgm:t>
    </dgm:pt>
    <dgm:pt modelId="{4550EE41-D5DA-4763-8286-C75955DFB87A}" type="pres">
      <dgm:prSet presAssocID="{417702F0-1F8A-4025-BF1A-0F5A9509E38E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pt-PT"/>
        </a:p>
      </dgm:t>
    </dgm:pt>
    <dgm:pt modelId="{44F75940-681D-49B9-A5E1-EC92844FE32D}" type="pres">
      <dgm:prSet presAssocID="{E39C645C-11EE-4B8B-BE03-021B790A220A}" presName="centerShape" presStyleLbl="node0" presStyleIdx="0" presStyleCnt="1" custLinFactNeighborX="1178" custLinFactNeighborY="-2111"/>
      <dgm:spPr/>
      <dgm:t>
        <a:bodyPr/>
        <a:lstStyle/>
        <a:p>
          <a:endParaRPr lang="pt-PT"/>
        </a:p>
      </dgm:t>
    </dgm:pt>
    <dgm:pt modelId="{A6073895-C9A9-4CC7-B9A6-4F069680D6C6}" type="pres">
      <dgm:prSet presAssocID="{C8F271E6-6414-48F1-A6D6-18EB8176418A}" presName="node" presStyleLbl="node1" presStyleIdx="0" presStyleCnt="4" custScaleX="143544" custScaleY="121712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F11D13FF-F498-426A-AAAD-8FD75A87F500}" type="pres">
      <dgm:prSet presAssocID="{C8F271E6-6414-48F1-A6D6-18EB8176418A}" presName="dummy" presStyleCnt="0"/>
      <dgm:spPr/>
    </dgm:pt>
    <dgm:pt modelId="{0BA3D0DB-C079-40A4-B869-7BA9868F0281}" type="pres">
      <dgm:prSet presAssocID="{4EEEBC7B-3D76-4CAC-B748-6EC7C979BB9C}" presName="sibTrans" presStyleLbl="sibTrans2D1" presStyleIdx="0" presStyleCnt="4" custScaleX="97295" custScaleY="107850" custLinFactNeighborX="-14" custLinFactNeighborY="-297"/>
      <dgm:spPr/>
      <dgm:t>
        <a:bodyPr/>
        <a:lstStyle/>
        <a:p>
          <a:endParaRPr lang="pt-PT"/>
        </a:p>
      </dgm:t>
    </dgm:pt>
    <dgm:pt modelId="{33EFA20F-40C8-4060-B23A-E225CF4C802E}" type="pres">
      <dgm:prSet presAssocID="{47606E46-1680-46C1-A6FA-3B9CCAA71F0A}" presName="node" presStyleLbl="node1" presStyleIdx="1" presStyleCnt="4" custScaleX="167168" custScaleY="160962" custRadScaleRad="111096" custRadScaleInc="3013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4733DC9E-0EC7-4450-844B-BE4BA38368F9}" type="pres">
      <dgm:prSet presAssocID="{47606E46-1680-46C1-A6FA-3B9CCAA71F0A}" presName="dummy" presStyleCnt="0"/>
      <dgm:spPr/>
    </dgm:pt>
    <dgm:pt modelId="{2AD3F4F0-A4E8-4003-9C00-35CFF646E0EC}" type="pres">
      <dgm:prSet presAssocID="{C0408F01-4A72-4A32-BCFC-4462AACA5749}" presName="sibTrans" presStyleLbl="sibTrans2D1" presStyleIdx="1" presStyleCnt="4" custScaleX="97403" custScaleY="97674"/>
      <dgm:spPr/>
      <dgm:t>
        <a:bodyPr/>
        <a:lstStyle/>
        <a:p>
          <a:endParaRPr lang="pt-PT"/>
        </a:p>
      </dgm:t>
    </dgm:pt>
    <dgm:pt modelId="{77BA7B93-D9CA-4B11-8A36-E340B794B143}" type="pres">
      <dgm:prSet presAssocID="{29C18E3E-3428-4A1E-9E8A-A463B45BDCA4}" presName="node" presStyleLbl="node1" presStyleIdx="2" presStyleCnt="4" custScaleX="124016" custScaleY="127300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6872DB5F-A449-4B70-94C3-0356CEE91D9F}" type="pres">
      <dgm:prSet presAssocID="{29C18E3E-3428-4A1E-9E8A-A463B45BDCA4}" presName="dummy" presStyleCnt="0"/>
      <dgm:spPr/>
    </dgm:pt>
    <dgm:pt modelId="{66F648D0-6F55-4E2B-ACED-749873610802}" type="pres">
      <dgm:prSet presAssocID="{633F9DD8-E657-4668-9F8B-8EE44F32A1DC}" presName="sibTrans" presStyleLbl="sibTrans2D1" presStyleIdx="2" presStyleCnt="4"/>
      <dgm:spPr/>
      <dgm:t>
        <a:bodyPr/>
        <a:lstStyle/>
        <a:p>
          <a:endParaRPr lang="pt-PT"/>
        </a:p>
      </dgm:t>
    </dgm:pt>
    <dgm:pt modelId="{B47D5670-F2B0-4102-AB9F-27E4B94CEC18}" type="pres">
      <dgm:prSet presAssocID="{7582D8FF-D041-4276-877B-6A0302733D74}" presName="node" presStyleLbl="node1" presStyleIdx="3" presStyleCnt="4" custScaleX="152886" custScaleY="143474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D1BC9B16-6459-4469-8E06-127FC1EC33B8}" type="pres">
      <dgm:prSet presAssocID="{7582D8FF-D041-4276-877B-6A0302733D74}" presName="dummy" presStyleCnt="0"/>
      <dgm:spPr/>
    </dgm:pt>
    <dgm:pt modelId="{B247342A-C637-41B2-B2AE-69AA48245E7A}" type="pres">
      <dgm:prSet presAssocID="{9E1BF1B4-AE9C-44EC-9EE4-BF25EE1675FD}" presName="sibTrans" presStyleLbl="sibTrans2D1" presStyleIdx="3" presStyleCnt="4"/>
      <dgm:spPr/>
      <dgm:t>
        <a:bodyPr/>
        <a:lstStyle/>
        <a:p>
          <a:endParaRPr lang="pt-PT"/>
        </a:p>
      </dgm:t>
    </dgm:pt>
  </dgm:ptLst>
  <dgm:cxnLst>
    <dgm:cxn modelId="{25CB146B-D195-45A3-AFF6-A95265215522}" srcId="{E39C645C-11EE-4B8B-BE03-021B790A220A}" destId="{29C18E3E-3428-4A1E-9E8A-A463B45BDCA4}" srcOrd="2" destOrd="0" parTransId="{7B06BD6D-7F3B-4C98-BDD0-47385A29D989}" sibTransId="{633F9DD8-E657-4668-9F8B-8EE44F32A1DC}"/>
    <dgm:cxn modelId="{96E61DBD-4B68-4BA4-84CE-3D16BCB1852C}" type="presOf" srcId="{9E1BF1B4-AE9C-44EC-9EE4-BF25EE1675FD}" destId="{B247342A-C637-41B2-B2AE-69AA48245E7A}" srcOrd="0" destOrd="0" presId="urn:microsoft.com/office/officeart/2005/8/layout/radial6"/>
    <dgm:cxn modelId="{8009BC16-4FE7-4BFE-BAE9-56B28C6F3F66}" type="presOf" srcId="{29C18E3E-3428-4A1E-9E8A-A463B45BDCA4}" destId="{77BA7B93-D9CA-4B11-8A36-E340B794B143}" srcOrd="0" destOrd="0" presId="urn:microsoft.com/office/officeart/2005/8/layout/radial6"/>
    <dgm:cxn modelId="{C6425EAE-B6BA-4E9A-9116-97CA3DD18273}" srcId="{E39C645C-11EE-4B8B-BE03-021B790A220A}" destId="{C8F271E6-6414-48F1-A6D6-18EB8176418A}" srcOrd="0" destOrd="0" parTransId="{0FA3EFF0-1E7E-4F53-A690-209DF16C9366}" sibTransId="{4EEEBC7B-3D76-4CAC-B748-6EC7C979BB9C}"/>
    <dgm:cxn modelId="{326695CA-6877-432E-91F4-F50C5DABA0A6}" type="presOf" srcId="{7582D8FF-D041-4276-877B-6A0302733D74}" destId="{B47D5670-F2B0-4102-AB9F-27E4B94CEC18}" srcOrd="0" destOrd="0" presId="urn:microsoft.com/office/officeart/2005/8/layout/radial6"/>
    <dgm:cxn modelId="{289B3E21-3179-4577-ADB7-7EBDEE25F3F2}" type="presOf" srcId="{C8F271E6-6414-48F1-A6D6-18EB8176418A}" destId="{A6073895-C9A9-4CC7-B9A6-4F069680D6C6}" srcOrd="0" destOrd="0" presId="urn:microsoft.com/office/officeart/2005/8/layout/radial6"/>
    <dgm:cxn modelId="{A6F1BB12-C82C-4A24-A6A0-A6BBBA27514D}" srcId="{E39C645C-11EE-4B8B-BE03-021B790A220A}" destId="{7582D8FF-D041-4276-877B-6A0302733D74}" srcOrd="3" destOrd="0" parTransId="{9E61B3CE-B1A9-4939-9856-FCB4D8B68D51}" sibTransId="{9E1BF1B4-AE9C-44EC-9EE4-BF25EE1675FD}"/>
    <dgm:cxn modelId="{B4164E98-4765-4265-B0B2-1E73F691C0ED}" type="presOf" srcId="{C0408F01-4A72-4A32-BCFC-4462AACA5749}" destId="{2AD3F4F0-A4E8-4003-9C00-35CFF646E0EC}" srcOrd="0" destOrd="0" presId="urn:microsoft.com/office/officeart/2005/8/layout/radial6"/>
    <dgm:cxn modelId="{E8BB5416-7CDC-4B53-92C3-18DAB5B914D6}" type="presOf" srcId="{47606E46-1680-46C1-A6FA-3B9CCAA71F0A}" destId="{33EFA20F-40C8-4060-B23A-E225CF4C802E}" srcOrd="0" destOrd="0" presId="urn:microsoft.com/office/officeart/2005/8/layout/radial6"/>
    <dgm:cxn modelId="{48E83D4F-22BD-4C7A-9F56-971EA2D6CCD3}" type="presOf" srcId="{417702F0-1F8A-4025-BF1A-0F5A9509E38E}" destId="{4550EE41-D5DA-4763-8286-C75955DFB87A}" srcOrd="0" destOrd="0" presId="urn:microsoft.com/office/officeart/2005/8/layout/radial6"/>
    <dgm:cxn modelId="{EB626D3C-C438-4CA3-A20D-8D11A7282DC8}" srcId="{417702F0-1F8A-4025-BF1A-0F5A9509E38E}" destId="{E39C645C-11EE-4B8B-BE03-021B790A220A}" srcOrd="0" destOrd="0" parTransId="{95622F9E-F02C-4E38-916F-43BCC287CED6}" sibTransId="{E65F8527-FE43-458A-A30C-25B8C8FB2391}"/>
    <dgm:cxn modelId="{BDCFE74B-BA46-498E-A3C9-FCF58E717011}" srcId="{E39C645C-11EE-4B8B-BE03-021B790A220A}" destId="{47606E46-1680-46C1-A6FA-3B9CCAA71F0A}" srcOrd="1" destOrd="0" parTransId="{FB8AB608-DBB3-4FC5-A461-86A5A22B87D8}" sibTransId="{C0408F01-4A72-4A32-BCFC-4462AACA5749}"/>
    <dgm:cxn modelId="{FEACAEEF-8058-4A6F-B80A-C92ECCAE3E50}" type="presOf" srcId="{4EEEBC7B-3D76-4CAC-B748-6EC7C979BB9C}" destId="{0BA3D0DB-C079-40A4-B869-7BA9868F0281}" srcOrd="0" destOrd="0" presId="urn:microsoft.com/office/officeart/2005/8/layout/radial6"/>
    <dgm:cxn modelId="{02EFA365-BD8C-4C85-8500-1B1FF42FBF15}" type="presOf" srcId="{E39C645C-11EE-4B8B-BE03-021B790A220A}" destId="{44F75940-681D-49B9-A5E1-EC92844FE32D}" srcOrd="0" destOrd="0" presId="urn:microsoft.com/office/officeart/2005/8/layout/radial6"/>
    <dgm:cxn modelId="{7E2EB283-961F-4091-92C8-4332821D1CB4}" type="presOf" srcId="{633F9DD8-E657-4668-9F8B-8EE44F32A1DC}" destId="{66F648D0-6F55-4E2B-ACED-749873610802}" srcOrd="0" destOrd="0" presId="urn:microsoft.com/office/officeart/2005/8/layout/radial6"/>
    <dgm:cxn modelId="{DE6CFE70-93D2-4C4B-A889-B5B6A7D31860}" type="presParOf" srcId="{4550EE41-D5DA-4763-8286-C75955DFB87A}" destId="{44F75940-681D-49B9-A5E1-EC92844FE32D}" srcOrd="0" destOrd="0" presId="urn:microsoft.com/office/officeart/2005/8/layout/radial6"/>
    <dgm:cxn modelId="{96453964-77B9-4459-8063-5622A889866D}" type="presParOf" srcId="{4550EE41-D5DA-4763-8286-C75955DFB87A}" destId="{A6073895-C9A9-4CC7-B9A6-4F069680D6C6}" srcOrd="1" destOrd="0" presId="urn:microsoft.com/office/officeart/2005/8/layout/radial6"/>
    <dgm:cxn modelId="{EE422FC7-50DB-4A5B-B04D-D14191F6A2E5}" type="presParOf" srcId="{4550EE41-D5DA-4763-8286-C75955DFB87A}" destId="{F11D13FF-F498-426A-AAAD-8FD75A87F500}" srcOrd="2" destOrd="0" presId="urn:microsoft.com/office/officeart/2005/8/layout/radial6"/>
    <dgm:cxn modelId="{55E86913-5004-406F-B9C5-BD48090F391A}" type="presParOf" srcId="{4550EE41-D5DA-4763-8286-C75955DFB87A}" destId="{0BA3D0DB-C079-40A4-B869-7BA9868F0281}" srcOrd="3" destOrd="0" presId="urn:microsoft.com/office/officeart/2005/8/layout/radial6"/>
    <dgm:cxn modelId="{5665D3C1-472D-4534-A6B9-46F5A6A1119C}" type="presParOf" srcId="{4550EE41-D5DA-4763-8286-C75955DFB87A}" destId="{33EFA20F-40C8-4060-B23A-E225CF4C802E}" srcOrd="4" destOrd="0" presId="urn:microsoft.com/office/officeart/2005/8/layout/radial6"/>
    <dgm:cxn modelId="{90437227-294C-4472-9C27-EFB53A2E149A}" type="presParOf" srcId="{4550EE41-D5DA-4763-8286-C75955DFB87A}" destId="{4733DC9E-0EC7-4450-844B-BE4BA38368F9}" srcOrd="5" destOrd="0" presId="urn:microsoft.com/office/officeart/2005/8/layout/radial6"/>
    <dgm:cxn modelId="{1BE61506-C3CB-4D38-B469-C59B09CCD9D1}" type="presParOf" srcId="{4550EE41-D5DA-4763-8286-C75955DFB87A}" destId="{2AD3F4F0-A4E8-4003-9C00-35CFF646E0EC}" srcOrd="6" destOrd="0" presId="urn:microsoft.com/office/officeart/2005/8/layout/radial6"/>
    <dgm:cxn modelId="{9F036258-45C6-4A49-8980-647D73F5F175}" type="presParOf" srcId="{4550EE41-D5DA-4763-8286-C75955DFB87A}" destId="{77BA7B93-D9CA-4B11-8A36-E340B794B143}" srcOrd="7" destOrd="0" presId="urn:microsoft.com/office/officeart/2005/8/layout/radial6"/>
    <dgm:cxn modelId="{E920A9F0-3CC4-4DE7-9E0D-7B79FFFE44B8}" type="presParOf" srcId="{4550EE41-D5DA-4763-8286-C75955DFB87A}" destId="{6872DB5F-A449-4B70-94C3-0356CEE91D9F}" srcOrd="8" destOrd="0" presId="urn:microsoft.com/office/officeart/2005/8/layout/radial6"/>
    <dgm:cxn modelId="{5136D8A4-0B12-4E46-A993-2E46A039A9B7}" type="presParOf" srcId="{4550EE41-D5DA-4763-8286-C75955DFB87A}" destId="{66F648D0-6F55-4E2B-ACED-749873610802}" srcOrd="9" destOrd="0" presId="urn:microsoft.com/office/officeart/2005/8/layout/radial6"/>
    <dgm:cxn modelId="{9D3A6E6B-0381-4D5E-A2A6-EBF413683541}" type="presParOf" srcId="{4550EE41-D5DA-4763-8286-C75955DFB87A}" destId="{B47D5670-F2B0-4102-AB9F-27E4B94CEC18}" srcOrd="10" destOrd="0" presId="urn:microsoft.com/office/officeart/2005/8/layout/radial6"/>
    <dgm:cxn modelId="{1B80E652-5456-4703-8E98-2D1A01CDA185}" type="presParOf" srcId="{4550EE41-D5DA-4763-8286-C75955DFB87A}" destId="{D1BC9B16-6459-4469-8E06-127FC1EC33B8}" srcOrd="11" destOrd="0" presId="urn:microsoft.com/office/officeart/2005/8/layout/radial6"/>
    <dgm:cxn modelId="{B117EAD8-3388-45CE-9F69-0D7A43518B42}" type="presParOf" srcId="{4550EE41-D5DA-4763-8286-C75955DFB87A}" destId="{B247342A-C637-41B2-B2AE-69AA48245E7A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93A7A4E-5134-48DB-AE21-ED54858E22D8}" type="doc">
      <dgm:prSet loTypeId="urn:microsoft.com/office/officeart/2005/8/layout/cycle4#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PT"/>
        </a:p>
      </dgm:t>
    </dgm:pt>
    <dgm:pt modelId="{092E350C-6F13-4C59-9CEA-B8E818F514E4}">
      <dgm:prSet phldrT="[Texto]"/>
      <dgm:spPr/>
      <dgm:t>
        <a:bodyPr/>
        <a:lstStyle/>
        <a:p>
          <a:r>
            <a:rPr lang="pt-PT" dirty="0" smtClean="0"/>
            <a:t>Escola</a:t>
          </a:r>
          <a:endParaRPr lang="pt-PT" dirty="0"/>
        </a:p>
      </dgm:t>
    </dgm:pt>
    <dgm:pt modelId="{25AE929D-CD1D-4139-B930-5A67ACC7D8AA}" type="parTrans" cxnId="{22E9B57F-41C2-44F0-82F7-88C1E51C3C9F}">
      <dgm:prSet/>
      <dgm:spPr/>
      <dgm:t>
        <a:bodyPr/>
        <a:lstStyle/>
        <a:p>
          <a:endParaRPr lang="pt-PT"/>
        </a:p>
      </dgm:t>
    </dgm:pt>
    <dgm:pt modelId="{B5D8D21A-AC68-4087-8185-CD220BEC04C4}" type="sibTrans" cxnId="{22E9B57F-41C2-44F0-82F7-88C1E51C3C9F}">
      <dgm:prSet/>
      <dgm:spPr/>
      <dgm:t>
        <a:bodyPr/>
        <a:lstStyle/>
        <a:p>
          <a:endParaRPr lang="pt-PT"/>
        </a:p>
      </dgm:t>
    </dgm:pt>
    <dgm:pt modelId="{87C273DE-A690-433D-8030-F3F447B6C890}">
      <dgm:prSet phldrT="[Texto]" custT="1"/>
      <dgm:spPr/>
      <dgm:t>
        <a:bodyPr/>
        <a:lstStyle/>
        <a:p>
          <a:r>
            <a:rPr lang="pt-PT" sz="2000" b="1" dirty="0" smtClean="0">
              <a:solidFill>
                <a:schemeClr val="accent4">
                  <a:lumMod val="50000"/>
                </a:schemeClr>
              </a:solidFill>
            </a:rPr>
            <a:t>Ateliers</a:t>
          </a:r>
          <a:endParaRPr lang="pt-PT" sz="2000" b="1" dirty="0">
            <a:solidFill>
              <a:schemeClr val="accent4">
                <a:lumMod val="50000"/>
              </a:schemeClr>
            </a:solidFill>
          </a:endParaRPr>
        </a:p>
      </dgm:t>
    </dgm:pt>
    <dgm:pt modelId="{AFD404BB-6A7D-4BDF-BBA2-D7D0B6BD8EFF}" type="parTrans" cxnId="{52429152-3649-43BF-B0ED-CCCEB650AF4B}">
      <dgm:prSet/>
      <dgm:spPr/>
      <dgm:t>
        <a:bodyPr/>
        <a:lstStyle/>
        <a:p>
          <a:endParaRPr lang="pt-PT"/>
        </a:p>
      </dgm:t>
    </dgm:pt>
    <dgm:pt modelId="{C6FF4193-2512-4335-8153-ADDEE21E1E6E}" type="sibTrans" cxnId="{52429152-3649-43BF-B0ED-CCCEB650AF4B}">
      <dgm:prSet/>
      <dgm:spPr/>
      <dgm:t>
        <a:bodyPr/>
        <a:lstStyle/>
        <a:p>
          <a:endParaRPr lang="pt-PT"/>
        </a:p>
      </dgm:t>
    </dgm:pt>
    <dgm:pt modelId="{D97B8B01-AA30-45E4-A313-50A91E36438D}">
      <dgm:prSet phldrT="[Texto]"/>
      <dgm:spPr/>
      <dgm:t>
        <a:bodyPr/>
        <a:lstStyle/>
        <a:p>
          <a:r>
            <a:rPr lang="pt-PT" dirty="0" smtClean="0"/>
            <a:t>APPACDM</a:t>
          </a:r>
          <a:endParaRPr lang="pt-PT" dirty="0"/>
        </a:p>
      </dgm:t>
    </dgm:pt>
    <dgm:pt modelId="{39ABA627-5098-4B8A-83F4-CA4C37BD1E16}" type="parTrans" cxnId="{379A1BCC-BEC7-4BAE-B393-5558365CAFC5}">
      <dgm:prSet/>
      <dgm:spPr/>
      <dgm:t>
        <a:bodyPr/>
        <a:lstStyle/>
        <a:p>
          <a:endParaRPr lang="pt-PT"/>
        </a:p>
      </dgm:t>
    </dgm:pt>
    <dgm:pt modelId="{0F4F5DAE-1E7E-4A9C-A8F7-36D8D23E5741}" type="sibTrans" cxnId="{379A1BCC-BEC7-4BAE-B393-5558365CAFC5}">
      <dgm:prSet/>
      <dgm:spPr/>
      <dgm:t>
        <a:bodyPr/>
        <a:lstStyle/>
        <a:p>
          <a:endParaRPr lang="pt-PT"/>
        </a:p>
      </dgm:t>
    </dgm:pt>
    <dgm:pt modelId="{169B5173-9037-458A-ACC8-EFEC5BE35E27}">
      <dgm:prSet phldrT="[Texto]" custT="1"/>
      <dgm:spPr/>
      <dgm:t>
        <a:bodyPr/>
        <a:lstStyle/>
        <a:p>
          <a:pPr marL="0" algn="l"/>
          <a:r>
            <a:rPr lang="pt-PT" sz="2000" b="1" dirty="0" smtClean="0">
              <a:solidFill>
                <a:schemeClr val="accent4">
                  <a:lumMod val="50000"/>
                </a:schemeClr>
              </a:solidFill>
            </a:rPr>
            <a:t>PIT na instituição:</a:t>
          </a:r>
          <a:endParaRPr lang="pt-PT" sz="2000" b="1" dirty="0">
            <a:solidFill>
              <a:schemeClr val="accent4">
                <a:lumMod val="50000"/>
              </a:schemeClr>
            </a:solidFill>
          </a:endParaRPr>
        </a:p>
      </dgm:t>
    </dgm:pt>
    <dgm:pt modelId="{D3102CF9-1D73-4666-A51A-B2F03BE205D4}" type="parTrans" cxnId="{F8946DD9-E35F-4473-A0BD-B3899B59791D}">
      <dgm:prSet/>
      <dgm:spPr/>
      <dgm:t>
        <a:bodyPr/>
        <a:lstStyle/>
        <a:p>
          <a:endParaRPr lang="pt-PT"/>
        </a:p>
      </dgm:t>
    </dgm:pt>
    <dgm:pt modelId="{E4B3E1FD-6C00-4CED-83C5-CB09B0AFEB46}" type="sibTrans" cxnId="{F8946DD9-E35F-4473-A0BD-B3899B59791D}">
      <dgm:prSet/>
      <dgm:spPr/>
      <dgm:t>
        <a:bodyPr/>
        <a:lstStyle/>
        <a:p>
          <a:endParaRPr lang="pt-PT"/>
        </a:p>
      </dgm:t>
    </dgm:pt>
    <dgm:pt modelId="{D32A64FC-3A70-4A7D-BE6A-828FDF0361C7}">
      <dgm:prSet phldrT="[Texto]"/>
      <dgm:spPr/>
      <dgm:t>
        <a:bodyPr/>
        <a:lstStyle/>
        <a:p>
          <a:r>
            <a:rPr lang="pt-PT" dirty="0" smtClean="0"/>
            <a:t>Câmara Municipal V.N.Gaia</a:t>
          </a:r>
          <a:endParaRPr lang="pt-PT" dirty="0"/>
        </a:p>
      </dgm:t>
    </dgm:pt>
    <dgm:pt modelId="{DE615F4A-2A68-44AA-83ED-CF5B883C3F9E}" type="parTrans" cxnId="{10FF5A69-74F6-46DE-B6F0-3D288DF45448}">
      <dgm:prSet/>
      <dgm:spPr/>
      <dgm:t>
        <a:bodyPr/>
        <a:lstStyle/>
        <a:p>
          <a:endParaRPr lang="pt-PT"/>
        </a:p>
      </dgm:t>
    </dgm:pt>
    <dgm:pt modelId="{D808506F-2B62-4D71-BF02-3CC3368EA3AC}" type="sibTrans" cxnId="{10FF5A69-74F6-46DE-B6F0-3D288DF45448}">
      <dgm:prSet/>
      <dgm:spPr/>
      <dgm:t>
        <a:bodyPr/>
        <a:lstStyle/>
        <a:p>
          <a:endParaRPr lang="pt-PT"/>
        </a:p>
      </dgm:t>
    </dgm:pt>
    <dgm:pt modelId="{A390C304-8B34-4944-9A4B-2E0977EB3017}">
      <dgm:prSet phldrT="[Texto]" custT="1"/>
      <dgm:spPr/>
      <dgm:t>
        <a:bodyPr/>
        <a:lstStyle/>
        <a:p>
          <a:r>
            <a:rPr lang="pt-PT" sz="2000" b="1" dirty="0" smtClean="0">
              <a:solidFill>
                <a:schemeClr val="accent4">
                  <a:lumMod val="50000"/>
                </a:schemeClr>
              </a:solidFill>
            </a:rPr>
            <a:t>Musicoterapia</a:t>
          </a:r>
          <a:endParaRPr lang="pt-PT" sz="2000" b="1" dirty="0">
            <a:solidFill>
              <a:schemeClr val="accent4">
                <a:lumMod val="50000"/>
              </a:schemeClr>
            </a:solidFill>
          </a:endParaRPr>
        </a:p>
      </dgm:t>
    </dgm:pt>
    <dgm:pt modelId="{38AD0CA3-2C8C-44FA-8ABB-A16B262011C4}" type="parTrans" cxnId="{8D9FED80-E507-4826-BC78-2AE34CCAABDD}">
      <dgm:prSet/>
      <dgm:spPr/>
      <dgm:t>
        <a:bodyPr/>
        <a:lstStyle/>
        <a:p>
          <a:endParaRPr lang="pt-PT"/>
        </a:p>
      </dgm:t>
    </dgm:pt>
    <dgm:pt modelId="{AC88FAA7-5296-4AEA-AB26-35373A039503}" type="sibTrans" cxnId="{8D9FED80-E507-4826-BC78-2AE34CCAABDD}">
      <dgm:prSet/>
      <dgm:spPr/>
      <dgm:t>
        <a:bodyPr/>
        <a:lstStyle/>
        <a:p>
          <a:endParaRPr lang="pt-PT"/>
        </a:p>
      </dgm:t>
    </dgm:pt>
    <dgm:pt modelId="{D6157B98-4ACA-4B3C-AAE6-41351EB6F096}">
      <dgm:prSet phldrT="[Texto]"/>
      <dgm:spPr/>
      <dgm:t>
        <a:bodyPr/>
        <a:lstStyle/>
        <a:p>
          <a:r>
            <a:rPr lang="pt-PT" dirty="0" err="1" smtClean="0"/>
            <a:t>Cercigaia</a:t>
          </a:r>
          <a:endParaRPr lang="pt-PT" dirty="0"/>
        </a:p>
      </dgm:t>
    </dgm:pt>
    <dgm:pt modelId="{3BC67421-36EC-4F03-A871-89E62F1ACC7D}" type="parTrans" cxnId="{E5394326-23EE-4BC8-812D-B4BC70EF312A}">
      <dgm:prSet/>
      <dgm:spPr/>
      <dgm:t>
        <a:bodyPr/>
        <a:lstStyle/>
        <a:p>
          <a:endParaRPr lang="pt-PT"/>
        </a:p>
      </dgm:t>
    </dgm:pt>
    <dgm:pt modelId="{079806E5-7A40-48DA-BCD6-575223F043FA}" type="sibTrans" cxnId="{E5394326-23EE-4BC8-812D-B4BC70EF312A}">
      <dgm:prSet/>
      <dgm:spPr/>
      <dgm:t>
        <a:bodyPr/>
        <a:lstStyle/>
        <a:p>
          <a:endParaRPr lang="pt-PT"/>
        </a:p>
      </dgm:t>
    </dgm:pt>
    <dgm:pt modelId="{BAC6EAE0-2223-47D1-BB68-48F6FAA2CBC3}">
      <dgm:prSet phldrT="[Texto]" custT="1"/>
      <dgm:spPr/>
      <dgm:t>
        <a:bodyPr/>
        <a:lstStyle/>
        <a:p>
          <a:pPr>
            <a:spcAft>
              <a:spcPts val="0"/>
            </a:spcAft>
          </a:pPr>
          <a:r>
            <a:rPr lang="pt-PT" sz="2000" b="1" dirty="0" smtClean="0">
              <a:solidFill>
                <a:schemeClr val="accent4">
                  <a:lumMod val="50000"/>
                </a:schemeClr>
              </a:solidFill>
            </a:rPr>
            <a:t>Terapias</a:t>
          </a:r>
          <a:endParaRPr lang="pt-PT" sz="2000" b="1" dirty="0">
            <a:solidFill>
              <a:schemeClr val="accent4">
                <a:lumMod val="50000"/>
              </a:schemeClr>
            </a:solidFill>
          </a:endParaRPr>
        </a:p>
      </dgm:t>
    </dgm:pt>
    <dgm:pt modelId="{416920CF-884E-4E5E-A582-87F351DEE9F1}" type="parTrans" cxnId="{C778C307-1387-412D-8F22-CFF3FAA522D7}">
      <dgm:prSet/>
      <dgm:spPr/>
      <dgm:t>
        <a:bodyPr/>
        <a:lstStyle/>
        <a:p>
          <a:endParaRPr lang="pt-PT"/>
        </a:p>
      </dgm:t>
    </dgm:pt>
    <dgm:pt modelId="{E75E578B-BCB8-4FBF-82A7-42E047717CDA}" type="sibTrans" cxnId="{C778C307-1387-412D-8F22-CFF3FAA522D7}">
      <dgm:prSet/>
      <dgm:spPr/>
      <dgm:t>
        <a:bodyPr/>
        <a:lstStyle/>
        <a:p>
          <a:endParaRPr lang="pt-PT"/>
        </a:p>
      </dgm:t>
    </dgm:pt>
    <dgm:pt modelId="{3EDC2943-9B65-41EB-BCCA-0EE0ECFFE949}">
      <dgm:prSet phldrT="[Texto]" custT="1"/>
      <dgm:spPr/>
      <dgm:t>
        <a:bodyPr/>
        <a:lstStyle/>
        <a:p>
          <a:r>
            <a:rPr lang="pt-PT" sz="2000" b="1" dirty="0" smtClean="0">
              <a:solidFill>
                <a:schemeClr val="accent4">
                  <a:lumMod val="50000"/>
                </a:schemeClr>
              </a:solidFill>
            </a:rPr>
            <a:t>Inclusão das turmas/alunos na </a:t>
          </a:r>
          <a:r>
            <a:rPr lang="pt-PT" sz="1800" b="1" dirty="0" smtClean="0">
              <a:solidFill>
                <a:schemeClr val="accent4">
                  <a:lumMod val="50000"/>
                </a:schemeClr>
              </a:solidFill>
            </a:rPr>
            <a:t>UAEEAM</a:t>
          </a:r>
          <a:endParaRPr lang="pt-PT" sz="1800" b="1" dirty="0">
            <a:solidFill>
              <a:schemeClr val="accent4">
                <a:lumMod val="50000"/>
              </a:schemeClr>
            </a:solidFill>
          </a:endParaRPr>
        </a:p>
      </dgm:t>
    </dgm:pt>
    <dgm:pt modelId="{677B93EA-68C1-4087-A46F-38A4F7D8E8D3}" type="parTrans" cxnId="{82E33B1D-88C5-404B-9EA7-A732CEF148BB}">
      <dgm:prSet/>
      <dgm:spPr/>
      <dgm:t>
        <a:bodyPr/>
        <a:lstStyle/>
        <a:p>
          <a:endParaRPr lang="pt-PT"/>
        </a:p>
      </dgm:t>
    </dgm:pt>
    <dgm:pt modelId="{C07361D7-6C90-4A21-BE16-787D2BB9B09F}" type="sibTrans" cxnId="{82E33B1D-88C5-404B-9EA7-A732CEF148BB}">
      <dgm:prSet/>
      <dgm:spPr/>
      <dgm:t>
        <a:bodyPr/>
        <a:lstStyle/>
        <a:p>
          <a:endParaRPr lang="pt-PT"/>
        </a:p>
      </dgm:t>
    </dgm:pt>
    <dgm:pt modelId="{DAB863DA-8E82-4C14-ABBD-F2D04C8584A4}">
      <dgm:prSet phldrT="[Texto]" custT="1"/>
      <dgm:spPr/>
      <dgm:t>
        <a:bodyPr/>
        <a:lstStyle/>
        <a:p>
          <a:pPr>
            <a:spcAft>
              <a:spcPct val="15000"/>
            </a:spcAft>
          </a:pPr>
          <a:r>
            <a:rPr lang="pt-PT" sz="2000" b="1" dirty="0" smtClean="0">
              <a:solidFill>
                <a:schemeClr val="accent4">
                  <a:lumMod val="50000"/>
                </a:schemeClr>
              </a:solidFill>
            </a:rPr>
            <a:t>PIT na Comunidade</a:t>
          </a:r>
          <a:endParaRPr lang="pt-PT" sz="2000" b="1" dirty="0">
            <a:solidFill>
              <a:schemeClr val="accent4">
                <a:lumMod val="50000"/>
              </a:schemeClr>
            </a:solidFill>
          </a:endParaRPr>
        </a:p>
      </dgm:t>
    </dgm:pt>
    <dgm:pt modelId="{15ACB482-6627-44FB-8280-54D2FAAA8151}" type="parTrans" cxnId="{BB373A34-5751-4C97-AF76-1A67B67C8D6C}">
      <dgm:prSet/>
      <dgm:spPr/>
      <dgm:t>
        <a:bodyPr/>
        <a:lstStyle/>
        <a:p>
          <a:endParaRPr lang="pt-PT"/>
        </a:p>
      </dgm:t>
    </dgm:pt>
    <dgm:pt modelId="{771CA499-D9F0-4FE4-8FFC-A567C3EF409D}" type="sibTrans" cxnId="{BB373A34-5751-4C97-AF76-1A67B67C8D6C}">
      <dgm:prSet/>
      <dgm:spPr/>
      <dgm:t>
        <a:bodyPr/>
        <a:lstStyle/>
        <a:p>
          <a:endParaRPr lang="pt-PT"/>
        </a:p>
      </dgm:t>
    </dgm:pt>
    <dgm:pt modelId="{23E90E91-E870-48C6-8E51-B69323F5EB42}">
      <dgm:prSet phldrT="[Texto]" custT="1"/>
      <dgm:spPr/>
      <dgm:t>
        <a:bodyPr/>
        <a:lstStyle/>
        <a:p>
          <a:r>
            <a:rPr lang="pt-PT" sz="2000" b="1" dirty="0" smtClean="0">
              <a:solidFill>
                <a:schemeClr val="accent4">
                  <a:lumMod val="50000"/>
                </a:schemeClr>
              </a:solidFill>
            </a:rPr>
            <a:t>Psicomotricidade</a:t>
          </a:r>
          <a:endParaRPr lang="pt-PT" sz="2000" b="1" dirty="0">
            <a:solidFill>
              <a:schemeClr val="accent4">
                <a:lumMod val="50000"/>
              </a:schemeClr>
            </a:solidFill>
          </a:endParaRPr>
        </a:p>
      </dgm:t>
    </dgm:pt>
    <dgm:pt modelId="{440ADD8B-CEDD-4D28-9E1B-8813EE73D2BA}" type="parTrans" cxnId="{1920CE7F-07AF-4E34-B6D6-4A69045B661E}">
      <dgm:prSet/>
      <dgm:spPr/>
      <dgm:t>
        <a:bodyPr/>
        <a:lstStyle/>
        <a:p>
          <a:endParaRPr lang="pt-PT"/>
        </a:p>
      </dgm:t>
    </dgm:pt>
    <dgm:pt modelId="{0B19BD04-BAB0-48E1-8A99-7F4A7D51A0E2}" type="sibTrans" cxnId="{1920CE7F-07AF-4E34-B6D6-4A69045B661E}">
      <dgm:prSet/>
      <dgm:spPr/>
      <dgm:t>
        <a:bodyPr/>
        <a:lstStyle/>
        <a:p>
          <a:endParaRPr lang="pt-PT"/>
        </a:p>
      </dgm:t>
    </dgm:pt>
    <dgm:pt modelId="{E308FBC3-9008-4102-B96F-C0F9D33A238D}">
      <dgm:prSet phldrT="[Texto]" custT="1"/>
      <dgm:spPr/>
      <dgm:t>
        <a:bodyPr/>
        <a:lstStyle/>
        <a:p>
          <a:pPr>
            <a:spcAft>
              <a:spcPct val="15000"/>
            </a:spcAft>
          </a:pPr>
          <a:r>
            <a:rPr lang="pt-PT" sz="2000" b="1" dirty="0" smtClean="0">
              <a:solidFill>
                <a:schemeClr val="accent4">
                  <a:lumMod val="50000"/>
                </a:schemeClr>
              </a:solidFill>
            </a:rPr>
            <a:t>Reiki</a:t>
          </a:r>
          <a:endParaRPr lang="pt-PT" sz="2000" b="1" dirty="0">
            <a:solidFill>
              <a:schemeClr val="accent4">
                <a:lumMod val="50000"/>
              </a:schemeClr>
            </a:solidFill>
          </a:endParaRPr>
        </a:p>
      </dgm:t>
    </dgm:pt>
    <dgm:pt modelId="{4B5DD1A2-06A8-47CB-ACBE-817F3E42C221}" type="parTrans" cxnId="{6B1014C1-8B68-4888-BDBE-9AB2610C6FBA}">
      <dgm:prSet/>
      <dgm:spPr/>
      <dgm:t>
        <a:bodyPr/>
        <a:lstStyle/>
        <a:p>
          <a:endParaRPr lang="pt-PT"/>
        </a:p>
      </dgm:t>
    </dgm:pt>
    <dgm:pt modelId="{EECCB8F9-1422-473C-8E44-222A67E45DBB}" type="sibTrans" cxnId="{6B1014C1-8B68-4888-BDBE-9AB2610C6FBA}">
      <dgm:prSet/>
      <dgm:spPr/>
      <dgm:t>
        <a:bodyPr/>
        <a:lstStyle/>
        <a:p>
          <a:endParaRPr lang="pt-PT"/>
        </a:p>
      </dgm:t>
    </dgm:pt>
    <dgm:pt modelId="{E132F1D1-5ED5-4E3C-81DE-CAF7D9C90236}">
      <dgm:prSet phldrT="[Texto]" custT="1"/>
      <dgm:spPr/>
      <dgm:t>
        <a:bodyPr/>
        <a:lstStyle/>
        <a:p>
          <a:r>
            <a:rPr lang="pt-PT" sz="2000" b="1" dirty="0" smtClean="0">
              <a:solidFill>
                <a:schemeClr val="accent4">
                  <a:lumMod val="50000"/>
                </a:schemeClr>
              </a:solidFill>
            </a:rPr>
            <a:t>Reiki</a:t>
          </a:r>
          <a:endParaRPr lang="pt-PT" sz="2000" b="1" dirty="0">
            <a:solidFill>
              <a:schemeClr val="accent4">
                <a:lumMod val="50000"/>
              </a:schemeClr>
            </a:solidFill>
          </a:endParaRPr>
        </a:p>
      </dgm:t>
    </dgm:pt>
    <dgm:pt modelId="{76AEF40B-7BF4-420B-9C86-794F516F0BD8}" type="parTrans" cxnId="{9AD2F526-84F9-4E1D-B5B0-4EFC80186763}">
      <dgm:prSet/>
      <dgm:spPr/>
      <dgm:t>
        <a:bodyPr/>
        <a:lstStyle/>
        <a:p>
          <a:endParaRPr lang="pt-PT"/>
        </a:p>
      </dgm:t>
    </dgm:pt>
    <dgm:pt modelId="{84B8D3C1-6813-49B4-A61D-5A93E7B440CC}" type="sibTrans" cxnId="{9AD2F526-84F9-4E1D-B5B0-4EFC80186763}">
      <dgm:prSet/>
      <dgm:spPr/>
      <dgm:t>
        <a:bodyPr/>
        <a:lstStyle/>
        <a:p>
          <a:endParaRPr lang="pt-PT"/>
        </a:p>
      </dgm:t>
    </dgm:pt>
    <dgm:pt modelId="{E2112023-CA8A-4781-8630-35A09D709CB8}">
      <dgm:prSet phldrT="[Texto]" custT="1"/>
      <dgm:spPr/>
      <dgm:t>
        <a:bodyPr/>
        <a:lstStyle/>
        <a:p>
          <a:pPr marL="171450" algn="l"/>
          <a:r>
            <a:rPr lang="pt-PT" sz="1800" b="1" dirty="0" smtClean="0">
              <a:solidFill>
                <a:schemeClr val="accent4">
                  <a:lumMod val="50000"/>
                </a:schemeClr>
              </a:solidFill>
            </a:rPr>
            <a:t>Reciclagem</a:t>
          </a:r>
          <a:endParaRPr lang="pt-PT" sz="1800" b="1" dirty="0">
            <a:solidFill>
              <a:schemeClr val="accent4">
                <a:lumMod val="50000"/>
              </a:schemeClr>
            </a:solidFill>
          </a:endParaRPr>
        </a:p>
      </dgm:t>
    </dgm:pt>
    <dgm:pt modelId="{B8C8AD2D-9766-4E06-8ACA-55153A393BB4}" type="parTrans" cxnId="{FE2C1AB3-1060-4E06-87C1-0544DCF5E177}">
      <dgm:prSet/>
      <dgm:spPr/>
      <dgm:t>
        <a:bodyPr/>
        <a:lstStyle/>
        <a:p>
          <a:endParaRPr lang="pt-PT"/>
        </a:p>
      </dgm:t>
    </dgm:pt>
    <dgm:pt modelId="{2D2E31B2-B403-4600-B0C2-D6F6A8472571}" type="sibTrans" cxnId="{FE2C1AB3-1060-4E06-87C1-0544DCF5E177}">
      <dgm:prSet/>
      <dgm:spPr/>
      <dgm:t>
        <a:bodyPr/>
        <a:lstStyle/>
        <a:p>
          <a:endParaRPr lang="pt-PT"/>
        </a:p>
      </dgm:t>
    </dgm:pt>
    <dgm:pt modelId="{CB3C6674-462F-4718-BFEF-A40AC32CD291}">
      <dgm:prSet phldrT="[Texto]" custT="1"/>
      <dgm:spPr/>
      <dgm:t>
        <a:bodyPr/>
        <a:lstStyle/>
        <a:p>
          <a:pPr marL="171450" algn="l"/>
          <a:r>
            <a:rPr lang="pt-PT" sz="1800" b="1" dirty="0" smtClean="0">
              <a:solidFill>
                <a:schemeClr val="accent4">
                  <a:lumMod val="50000"/>
                </a:schemeClr>
              </a:solidFill>
            </a:rPr>
            <a:t>Snoezelen</a:t>
          </a:r>
          <a:endParaRPr lang="pt-PT" sz="1800" b="1" dirty="0">
            <a:solidFill>
              <a:schemeClr val="accent4">
                <a:lumMod val="50000"/>
              </a:schemeClr>
            </a:solidFill>
          </a:endParaRPr>
        </a:p>
      </dgm:t>
    </dgm:pt>
    <dgm:pt modelId="{B44AF3B1-F4FE-4083-B1BA-6D1E774C6D93}" type="parTrans" cxnId="{A2BB1F89-78BB-46FB-893E-1672767F3F6E}">
      <dgm:prSet/>
      <dgm:spPr/>
      <dgm:t>
        <a:bodyPr/>
        <a:lstStyle/>
        <a:p>
          <a:endParaRPr lang="pt-PT"/>
        </a:p>
      </dgm:t>
    </dgm:pt>
    <dgm:pt modelId="{D167742A-24FC-46ED-87D6-509934DB45C7}" type="sibTrans" cxnId="{A2BB1F89-78BB-46FB-893E-1672767F3F6E}">
      <dgm:prSet/>
      <dgm:spPr/>
      <dgm:t>
        <a:bodyPr/>
        <a:lstStyle/>
        <a:p>
          <a:endParaRPr lang="pt-PT"/>
        </a:p>
      </dgm:t>
    </dgm:pt>
    <dgm:pt modelId="{E042006A-9D46-4880-B03C-E692C387C2AC}">
      <dgm:prSet phldrT="[Texto]" custT="1"/>
      <dgm:spPr/>
      <dgm:t>
        <a:bodyPr/>
        <a:lstStyle/>
        <a:p>
          <a:pPr marL="0" algn="l"/>
          <a:r>
            <a:rPr lang="pt-PT" sz="1800" b="1" dirty="0" smtClean="0">
              <a:solidFill>
                <a:schemeClr val="accent4">
                  <a:lumMod val="50000"/>
                </a:schemeClr>
              </a:solidFill>
            </a:rPr>
            <a:t>Artes decorativas</a:t>
          </a:r>
          <a:endParaRPr lang="pt-PT" sz="2000" b="1" dirty="0">
            <a:solidFill>
              <a:schemeClr val="accent4">
                <a:lumMod val="50000"/>
              </a:schemeClr>
            </a:solidFill>
          </a:endParaRPr>
        </a:p>
      </dgm:t>
    </dgm:pt>
    <dgm:pt modelId="{D9869AD0-5F94-47B8-A012-2CFBE532C052}" type="parTrans" cxnId="{7B3FB068-B967-40EB-9FEC-DD24F5061E57}">
      <dgm:prSet/>
      <dgm:spPr/>
      <dgm:t>
        <a:bodyPr/>
        <a:lstStyle/>
        <a:p>
          <a:endParaRPr lang="pt-PT"/>
        </a:p>
      </dgm:t>
    </dgm:pt>
    <dgm:pt modelId="{EBBA5504-B26D-4BAF-8509-EFABC0C51FF8}" type="sibTrans" cxnId="{7B3FB068-B967-40EB-9FEC-DD24F5061E57}">
      <dgm:prSet/>
      <dgm:spPr/>
      <dgm:t>
        <a:bodyPr/>
        <a:lstStyle/>
        <a:p>
          <a:endParaRPr lang="pt-PT"/>
        </a:p>
      </dgm:t>
    </dgm:pt>
    <dgm:pt modelId="{F0214081-CE62-4FC8-8EF9-11D5501270EF}">
      <dgm:prSet phldrT="[Texto]" custT="1"/>
      <dgm:spPr/>
      <dgm:t>
        <a:bodyPr/>
        <a:lstStyle/>
        <a:p>
          <a:pPr marL="0" algn="l"/>
          <a:r>
            <a:rPr lang="pt-PT" sz="1800" b="1" dirty="0" smtClean="0">
              <a:solidFill>
                <a:schemeClr val="accent4">
                  <a:lumMod val="50000"/>
                </a:schemeClr>
              </a:solidFill>
            </a:rPr>
            <a:t> Artes plásticas</a:t>
          </a:r>
          <a:endParaRPr lang="pt-PT" sz="2000" b="1" dirty="0">
            <a:solidFill>
              <a:schemeClr val="accent4">
                <a:lumMod val="50000"/>
              </a:schemeClr>
            </a:solidFill>
          </a:endParaRPr>
        </a:p>
      </dgm:t>
    </dgm:pt>
    <dgm:pt modelId="{B3918749-1752-47FE-91F6-8E3E5F8D5CD3}" type="parTrans" cxnId="{9F113690-F41F-492D-AE22-40DDE524EFA6}">
      <dgm:prSet/>
      <dgm:spPr/>
      <dgm:t>
        <a:bodyPr/>
        <a:lstStyle/>
        <a:p>
          <a:endParaRPr lang="pt-PT"/>
        </a:p>
      </dgm:t>
    </dgm:pt>
    <dgm:pt modelId="{D18DCC86-F91B-4BB8-8423-562B7AB7EAD6}" type="sibTrans" cxnId="{9F113690-F41F-492D-AE22-40DDE524EFA6}">
      <dgm:prSet/>
      <dgm:spPr/>
      <dgm:t>
        <a:bodyPr/>
        <a:lstStyle/>
        <a:p>
          <a:endParaRPr lang="pt-PT"/>
        </a:p>
      </dgm:t>
    </dgm:pt>
    <dgm:pt modelId="{3D9F4234-44AB-44F2-8910-CF75F76657DC}">
      <dgm:prSet phldrT="[Texto]" custT="1"/>
      <dgm:spPr/>
      <dgm:t>
        <a:bodyPr/>
        <a:lstStyle/>
        <a:p>
          <a:pPr>
            <a:spcAft>
              <a:spcPct val="15000"/>
            </a:spcAft>
          </a:pPr>
          <a:endParaRPr lang="pt-PT" sz="2000" b="1" dirty="0">
            <a:solidFill>
              <a:schemeClr val="accent4">
                <a:lumMod val="75000"/>
              </a:schemeClr>
            </a:solidFill>
          </a:endParaRPr>
        </a:p>
      </dgm:t>
    </dgm:pt>
    <dgm:pt modelId="{A32DC8EB-C258-43E6-A36C-B56FA657A635}" type="parTrans" cxnId="{EDB2EEFC-2FE7-45AC-B18B-7BFFCA6C7DF8}">
      <dgm:prSet/>
      <dgm:spPr/>
      <dgm:t>
        <a:bodyPr/>
        <a:lstStyle/>
        <a:p>
          <a:endParaRPr lang="pt-PT"/>
        </a:p>
      </dgm:t>
    </dgm:pt>
    <dgm:pt modelId="{E9F8C36E-1BB3-4A72-8629-DDDD8FC0F089}" type="sibTrans" cxnId="{EDB2EEFC-2FE7-45AC-B18B-7BFFCA6C7DF8}">
      <dgm:prSet/>
      <dgm:spPr/>
      <dgm:t>
        <a:bodyPr/>
        <a:lstStyle/>
        <a:p>
          <a:endParaRPr lang="pt-PT"/>
        </a:p>
      </dgm:t>
    </dgm:pt>
    <dgm:pt modelId="{A6745049-D3EA-4070-B339-54BB9FF46359}" type="pres">
      <dgm:prSet presAssocID="{393A7A4E-5134-48DB-AE21-ED54858E22D8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pt-PT"/>
        </a:p>
      </dgm:t>
    </dgm:pt>
    <dgm:pt modelId="{81ABE68E-D7BA-4ED7-9F2D-3FA9A927B474}" type="pres">
      <dgm:prSet presAssocID="{393A7A4E-5134-48DB-AE21-ED54858E22D8}" presName="children" presStyleCnt="0"/>
      <dgm:spPr/>
    </dgm:pt>
    <dgm:pt modelId="{8EF0B358-9962-47AB-AE0E-D25D89956E82}" type="pres">
      <dgm:prSet presAssocID="{393A7A4E-5134-48DB-AE21-ED54858E22D8}" presName="child1group" presStyleCnt="0"/>
      <dgm:spPr/>
    </dgm:pt>
    <dgm:pt modelId="{4BB9FDB6-475F-45A7-BED9-DBDE9A2AD72F}" type="pres">
      <dgm:prSet presAssocID="{393A7A4E-5134-48DB-AE21-ED54858E22D8}" presName="child1" presStyleLbl="bgAcc1" presStyleIdx="0" presStyleCnt="4" custScaleX="159469" custScaleY="106503" custLinFactNeighborX="-20627" custLinFactNeighborY="38505"/>
      <dgm:spPr/>
      <dgm:t>
        <a:bodyPr/>
        <a:lstStyle/>
        <a:p>
          <a:endParaRPr lang="pt-PT"/>
        </a:p>
      </dgm:t>
    </dgm:pt>
    <dgm:pt modelId="{86C3E35E-9AEB-448E-B688-D53984DFD708}" type="pres">
      <dgm:prSet presAssocID="{393A7A4E-5134-48DB-AE21-ED54858E22D8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C3454419-DAF3-4055-83BE-AEB262FB032D}" type="pres">
      <dgm:prSet presAssocID="{393A7A4E-5134-48DB-AE21-ED54858E22D8}" presName="child2group" presStyleCnt="0"/>
      <dgm:spPr/>
    </dgm:pt>
    <dgm:pt modelId="{F1E360B6-D622-41A7-A847-0CC498ABEB85}" type="pres">
      <dgm:prSet presAssocID="{393A7A4E-5134-48DB-AE21-ED54858E22D8}" presName="child2" presStyleLbl="bgAcc1" presStyleIdx="1" presStyleCnt="4" custScaleX="152912" custScaleY="123681" custLinFactNeighborX="27372" custLinFactNeighborY="44655"/>
      <dgm:spPr/>
      <dgm:t>
        <a:bodyPr/>
        <a:lstStyle/>
        <a:p>
          <a:endParaRPr lang="pt-PT"/>
        </a:p>
      </dgm:t>
    </dgm:pt>
    <dgm:pt modelId="{A490426D-75EC-4966-AAC6-47DC5269948D}" type="pres">
      <dgm:prSet presAssocID="{393A7A4E-5134-48DB-AE21-ED54858E22D8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1EA28DBC-1761-4D34-8931-0C61056EDFF7}" type="pres">
      <dgm:prSet presAssocID="{393A7A4E-5134-48DB-AE21-ED54858E22D8}" presName="child3group" presStyleCnt="0"/>
      <dgm:spPr/>
    </dgm:pt>
    <dgm:pt modelId="{B188515D-C608-4278-B21D-0745315DF21F}" type="pres">
      <dgm:prSet presAssocID="{393A7A4E-5134-48DB-AE21-ED54858E22D8}" presName="child3" presStyleLbl="bgAcc1" presStyleIdx="2" presStyleCnt="4" custScaleX="147161" custLinFactNeighborX="30963" custLinFactNeighborY="-16169"/>
      <dgm:spPr/>
      <dgm:t>
        <a:bodyPr/>
        <a:lstStyle/>
        <a:p>
          <a:endParaRPr lang="pt-PT"/>
        </a:p>
      </dgm:t>
    </dgm:pt>
    <dgm:pt modelId="{6F078CB4-1C11-44F8-B677-B0918EC066A3}" type="pres">
      <dgm:prSet presAssocID="{393A7A4E-5134-48DB-AE21-ED54858E22D8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A54A6758-D3ED-45C2-8860-A73CD83044C5}" type="pres">
      <dgm:prSet presAssocID="{393A7A4E-5134-48DB-AE21-ED54858E22D8}" presName="child4group" presStyleCnt="0"/>
      <dgm:spPr/>
    </dgm:pt>
    <dgm:pt modelId="{AEF34EDE-B43B-42A2-B020-1FE817FB3AB7}" type="pres">
      <dgm:prSet presAssocID="{393A7A4E-5134-48DB-AE21-ED54858E22D8}" presName="child4" presStyleLbl="bgAcc1" presStyleIdx="3" presStyleCnt="4" custScaleX="147384" custScaleY="118752" custLinFactNeighborX="-25041" custLinFactNeighborY="-5287"/>
      <dgm:spPr/>
      <dgm:t>
        <a:bodyPr/>
        <a:lstStyle/>
        <a:p>
          <a:endParaRPr lang="pt-PT"/>
        </a:p>
      </dgm:t>
    </dgm:pt>
    <dgm:pt modelId="{94D38C47-01A8-404D-AB37-0CF153EF3CF2}" type="pres">
      <dgm:prSet presAssocID="{393A7A4E-5134-48DB-AE21-ED54858E22D8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ADA220AC-30D0-4178-A642-77A61F3C04A4}" type="pres">
      <dgm:prSet presAssocID="{393A7A4E-5134-48DB-AE21-ED54858E22D8}" presName="childPlaceholder" presStyleCnt="0"/>
      <dgm:spPr/>
    </dgm:pt>
    <dgm:pt modelId="{D60147F1-BB70-4C58-91D2-795CB5D666BF}" type="pres">
      <dgm:prSet presAssocID="{393A7A4E-5134-48DB-AE21-ED54858E22D8}" presName="circle" presStyleCnt="0"/>
      <dgm:spPr/>
    </dgm:pt>
    <dgm:pt modelId="{6169ED61-D089-4DB2-AC01-65701E9066F0}" type="pres">
      <dgm:prSet presAssocID="{393A7A4E-5134-48DB-AE21-ED54858E22D8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7A4B44FA-B0E1-4414-BB43-B5BA8256B655}" type="pres">
      <dgm:prSet presAssocID="{393A7A4E-5134-48DB-AE21-ED54858E22D8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316E34DA-21FD-4FDD-A231-52C47D18C790}" type="pres">
      <dgm:prSet presAssocID="{393A7A4E-5134-48DB-AE21-ED54858E22D8}" presName="quadrant3" presStyleLbl="node1" presStyleIdx="2" presStyleCnt="4" custLinFactNeighborX="2097" custLinFactNeighborY="-1663">
        <dgm:presLayoutVars>
          <dgm:chMax val="1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6A508175-0AD6-41DA-9865-3FEBD5E783A9}" type="pres">
      <dgm:prSet presAssocID="{393A7A4E-5134-48DB-AE21-ED54858E22D8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000F92FB-56F3-4D89-A0DB-4F23B02BCDA4}" type="pres">
      <dgm:prSet presAssocID="{393A7A4E-5134-48DB-AE21-ED54858E22D8}" presName="quadrantPlaceholder" presStyleCnt="0"/>
      <dgm:spPr/>
    </dgm:pt>
    <dgm:pt modelId="{56BCAE44-C8F2-4C11-92C6-DCD11D0D17D8}" type="pres">
      <dgm:prSet presAssocID="{393A7A4E-5134-48DB-AE21-ED54858E22D8}" presName="center1" presStyleLbl="fgShp" presStyleIdx="0" presStyleCnt="2" custLinFactNeighborX="1346" custLinFactNeighborY="-28615"/>
      <dgm:spPr/>
    </dgm:pt>
    <dgm:pt modelId="{3C372189-80E1-4E73-9C14-DAEF91F1B1CC}" type="pres">
      <dgm:prSet presAssocID="{393A7A4E-5134-48DB-AE21-ED54858E22D8}" presName="center2" presStyleLbl="fgShp" presStyleIdx="1" presStyleCnt="2" custLinFactNeighborX="7767" custLinFactNeighborY="25077"/>
      <dgm:spPr/>
    </dgm:pt>
  </dgm:ptLst>
  <dgm:cxnLst>
    <dgm:cxn modelId="{A2BB1F89-78BB-46FB-893E-1672767F3F6E}" srcId="{D97B8B01-AA30-45E4-A313-50A91E36438D}" destId="{CB3C6674-462F-4718-BFEF-A40AC32CD291}" srcOrd="4" destOrd="0" parTransId="{B44AF3B1-F4FE-4083-B1BA-6D1E774C6D93}" sibTransId="{D167742A-24FC-46ED-87D6-509934DB45C7}"/>
    <dgm:cxn modelId="{379A1BCC-BEC7-4BAE-B393-5558365CAFC5}" srcId="{393A7A4E-5134-48DB-AE21-ED54858E22D8}" destId="{D97B8B01-AA30-45E4-A313-50A91E36438D}" srcOrd="1" destOrd="0" parTransId="{39ABA627-5098-4B8A-83F4-CA4C37BD1E16}" sibTransId="{0F4F5DAE-1E7E-4A9C-A8F7-36D8D23E5741}"/>
    <dgm:cxn modelId="{C09A3B0E-2912-48A3-987E-595BB548B6D7}" type="presOf" srcId="{BAC6EAE0-2223-47D1-BB68-48F6FAA2CBC3}" destId="{94D38C47-01A8-404D-AB37-0CF153EF3CF2}" srcOrd="1" destOrd="0" presId="urn:microsoft.com/office/officeart/2005/8/layout/cycle4#1"/>
    <dgm:cxn modelId="{8680AD67-7891-4862-BD59-BD8F266CAEAC}" type="presOf" srcId="{E042006A-9D46-4880-B03C-E692C387C2AC}" destId="{A490426D-75EC-4966-AAC6-47DC5269948D}" srcOrd="1" destOrd="2" presId="urn:microsoft.com/office/officeart/2005/8/layout/cycle4#1"/>
    <dgm:cxn modelId="{C778C307-1387-412D-8F22-CFF3FAA522D7}" srcId="{D6157B98-4ACA-4B3C-AAE6-41351EB6F096}" destId="{BAC6EAE0-2223-47D1-BB68-48F6FAA2CBC3}" srcOrd="0" destOrd="0" parTransId="{416920CF-884E-4E5E-A582-87F351DEE9F1}" sibTransId="{E75E578B-BCB8-4FBF-82A7-42E047717CDA}"/>
    <dgm:cxn modelId="{0F4C6E01-FC99-46E2-AD4A-694AD7DE9694}" type="presOf" srcId="{A390C304-8B34-4944-9A4B-2E0977EB3017}" destId="{B188515D-C608-4278-B21D-0745315DF21F}" srcOrd="0" destOrd="0" presId="urn:microsoft.com/office/officeart/2005/8/layout/cycle4#1"/>
    <dgm:cxn modelId="{95D57AE1-1D26-4D9B-A23D-C3BEFC96E457}" type="presOf" srcId="{092E350C-6F13-4C59-9CEA-B8E818F514E4}" destId="{6169ED61-D089-4DB2-AC01-65701E9066F0}" srcOrd="0" destOrd="0" presId="urn:microsoft.com/office/officeart/2005/8/layout/cycle4#1"/>
    <dgm:cxn modelId="{2232AA3D-4C69-4789-8D4E-D648031C4931}" type="presOf" srcId="{E132F1D1-5ED5-4E3C-81DE-CAF7D9C90236}" destId="{4BB9FDB6-475F-45A7-BED9-DBDE9A2AD72F}" srcOrd="0" destOrd="2" presId="urn:microsoft.com/office/officeart/2005/8/layout/cycle4#1"/>
    <dgm:cxn modelId="{8BC78CDD-C2AB-49F5-9DC7-72D677584640}" type="presOf" srcId="{23E90E91-E870-48C6-8E51-B69323F5EB42}" destId="{6F078CB4-1C11-44F8-B677-B0918EC066A3}" srcOrd="1" destOrd="1" presId="urn:microsoft.com/office/officeart/2005/8/layout/cycle4#1"/>
    <dgm:cxn modelId="{8D9FED80-E507-4826-BC78-2AE34CCAABDD}" srcId="{D32A64FC-3A70-4A7D-BE6A-828FDF0361C7}" destId="{A390C304-8B34-4944-9A4B-2E0977EB3017}" srcOrd="0" destOrd="0" parTransId="{38AD0CA3-2C8C-44FA-8ABB-A16B262011C4}" sibTransId="{AC88FAA7-5296-4AEA-AB26-35373A039503}"/>
    <dgm:cxn modelId="{9F2A9130-C0B2-4858-A23B-6AD06F0EEE46}" type="presOf" srcId="{DAB863DA-8E82-4C14-ABBD-F2D04C8584A4}" destId="{94D38C47-01A8-404D-AB37-0CF153EF3CF2}" srcOrd="1" destOrd="1" presId="urn:microsoft.com/office/officeart/2005/8/layout/cycle4#1"/>
    <dgm:cxn modelId="{F9F1D141-C018-4B98-8629-658FC61DD278}" type="presOf" srcId="{D32A64FC-3A70-4A7D-BE6A-828FDF0361C7}" destId="{316E34DA-21FD-4FDD-A231-52C47D18C790}" srcOrd="0" destOrd="0" presId="urn:microsoft.com/office/officeart/2005/8/layout/cycle4#1"/>
    <dgm:cxn modelId="{F8946DD9-E35F-4473-A0BD-B3899B59791D}" srcId="{D97B8B01-AA30-45E4-A313-50A91E36438D}" destId="{169B5173-9037-458A-ACC8-EFEC5BE35E27}" srcOrd="0" destOrd="0" parTransId="{D3102CF9-1D73-4666-A51A-B2F03BE205D4}" sibTransId="{E4B3E1FD-6C00-4CED-83C5-CB09B0AFEB46}"/>
    <dgm:cxn modelId="{9F113690-F41F-492D-AE22-40DDE524EFA6}" srcId="{D97B8B01-AA30-45E4-A313-50A91E36438D}" destId="{F0214081-CE62-4FC8-8EF9-11D5501270EF}" srcOrd="1" destOrd="0" parTransId="{B3918749-1752-47FE-91F6-8E3E5F8D5CD3}" sibTransId="{D18DCC86-F91B-4BB8-8423-562B7AB7EAD6}"/>
    <dgm:cxn modelId="{A1A82FE3-16B5-4D50-A04C-5D4907EDB5B7}" type="presOf" srcId="{E2112023-CA8A-4781-8630-35A09D709CB8}" destId="{A490426D-75EC-4966-AAC6-47DC5269948D}" srcOrd="1" destOrd="3" presId="urn:microsoft.com/office/officeart/2005/8/layout/cycle4#1"/>
    <dgm:cxn modelId="{647F363B-C37C-4962-8A9C-DFEA8172744C}" type="presOf" srcId="{E308FBC3-9008-4102-B96F-C0F9D33A238D}" destId="{94D38C47-01A8-404D-AB37-0CF153EF3CF2}" srcOrd="1" destOrd="2" presId="urn:microsoft.com/office/officeart/2005/8/layout/cycle4#1"/>
    <dgm:cxn modelId="{51107BF1-DE70-45D8-8B5E-58FD927FEC4E}" type="presOf" srcId="{87C273DE-A690-433D-8030-F3F447B6C890}" destId="{4BB9FDB6-475F-45A7-BED9-DBDE9A2AD72F}" srcOrd="0" destOrd="0" presId="urn:microsoft.com/office/officeart/2005/8/layout/cycle4#1"/>
    <dgm:cxn modelId="{10FF5A69-74F6-46DE-B6F0-3D288DF45448}" srcId="{393A7A4E-5134-48DB-AE21-ED54858E22D8}" destId="{D32A64FC-3A70-4A7D-BE6A-828FDF0361C7}" srcOrd="2" destOrd="0" parTransId="{DE615F4A-2A68-44AA-83ED-CF5B883C3F9E}" sibTransId="{D808506F-2B62-4D71-BF02-3CC3368EA3AC}"/>
    <dgm:cxn modelId="{6B1014C1-8B68-4888-BDBE-9AB2610C6FBA}" srcId="{D6157B98-4ACA-4B3C-AAE6-41351EB6F096}" destId="{E308FBC3-9008-4102-B96F-C0F9D33A238D}" srcOrd="2" destOrd="0" parTransId="{4B5DD1A2-06A8-47CB-ACBE-817F3E42C221}" sibTransId="{EECCB8F9-1422-473C-8E44-222A67E45DBB}"/>
    <dgm:cxn modelId="{5B68B854-BA7F-44F7-85A5-E1850A334908}" type="presOf" srcId="{23E90E91-E870-48C6-8E51-B69323F5EB42}" destId="{B188515D-C608-4278-B21D-0745315DF21F}" srcOrd="0" destOrd="1" presId="urn:microsoft.com/office/officeart/2005/8/layout/cycle4#1"/>
    <dgm:cxn modelId="{AC8EEEE0-3F78-44AE-965A-92F210EDB68A}" type="presOf" srcId="{3D9F4234-44AB-44F2-8910-CF75F76657DC}" destId="{AEF34EDE-B43B-42A2-B020-1FE817FB3AB7}" srcOrd="0" destOrd="3" presId="urn:microsoft.com/office/officeart/2005/8/layout/cycle4#1"/>
    <dgm:cxn modelId="{E5394326-23EE-4BC8-812D-B4BC70EF312A}" srcId="{393A7A4E-5134-48DB-AE21-ED54858E22D8}" destId="{D6157B98-4ACA-4B3C-AAE6-41351EB6F096}" srcOrd="3" destOrd="0" parTransId="{3BC67421-36EC-4F03-A871-89E62F1ACC7D}" sibTransId="{079806E5-7A40-48DA-BCD6-575223F043FA}"/>
    <dgm:cxn modelId="{9B99E851-3966-4459-BE12-00BF5287EC3D}" type="presOf" srcId="{F0214081-CE62-4FC8-8EF9-11D5501270EF}" destId="{A490426D-75EC-4966-AAC6-47DC5269948D}" srcOrd="1" destOrd="1" presId="urn:microsoft.com/office/officeart/2005/8/layout/cycle4#1"/>
    <dgm:cxn modelId="{0434AD00-52E2-4922-9751-01BE31AFD22A}" type="presOf" srcId="{E132F1D1-5ED5-4E3C-81DE-CAF7D9C90236}" destId="{86C3E35E-9AEB-448E-B688-D53984DFD708}" srcOrd="1" destOrd="2" presId="urn:microsoft.com/office/officeart/2005/8/layout/cycle4#1"/>
    <dgm:cxn modelId="{E4C4BB68-AC2D-46A5-A3F3-809F493181D3}" type="presOf" srcId="{BAC6EAE0-2223-47D1-BB68-48F6FAA2CBC3}" destId="{AEF34EDE-B43B-42A2-B020-1FE817FB3AB7}" srcOrd="0" destOrd="0" presId="urn:microsoft.com/office/officeart/2005/8/layout/cycle4#1"/>
    <dgm:cxn modelId="{631A1386-07DB-4023-92B9-244AB20504E1}" type="presOf" srcId="{393A7A4E-5134-48DB-AE21-ED54858E22D8}" destId="{A6745049-D3EA-4070-B339-54BB9FF46359}" srcOrd="0" destOrd="0" presId="urn:microsoft.com/office/officeart/2005/8/layout/cycle4#1"/>
    <dgm:cxn modelId="{FE2C1AB3-1060-4E06-87C1-0544DCF5E177}" srcId="{D97B8B01-AA30-45E4-A313-50A91E36438D}" destId="{E2112023-CA8A-4781-8630-35A09D709CB8}" srcOrd="3" destOrd="0" parTransId="{B8C8AD2D-9766-4E06-8ACA-55153A393BB4}" sibTransId="{2D2E31B2-B403-4600-B0C2-D6F6A8472571}"/>
    <dgm:cxn modelId="{7C1D434E-B550-4192-8F7B-9783B9FB3226}" type="presOf" srcId="{169B5173-9037-458A-ACC8-EFEC5BE35E27}" destId="{F1E360B6-D622-41A7-A847-0CC498ABEB85}" srcOrd="0" destOrd="0" presId="urn:microsoft.com/office/officeart/2005/8/layout/cycle4#1"/>
    <dgm:cxn modelId="{46ED81EF-51A1-478E-9E09-5A8ABCA8E563}" type="presOf" srcId="{A390C304-8B34-4944-9A4B-2E0977EB3017}" destId="{6F078CB4-1C11-44F8-B677-B0918EC066A3}" srcOrd="1" destOrd="0" presId="urn:microsoft.com/office/officeart/2005/8/layout/cycle4#1"/>
    <dgm:cxn modelId="{9C65C797-240D-412C-80AA-62443FFE3991}" type="presOf" srcId="{CB3C6674-462F-4718-BFEF-A40AC32CD291}" destId="{F1E360B6-D622-41A7-A847-0CC498ABEB85}" srcOrd="0" destOrd="4" presId="urn:microsoft.com/office/officeart/2005/8/layout/cycle4#1"/>
    <dgm:cxn modelId="{DA841E95-8919-4471-975E-A8E5D723009E}" type="presOf" srcId="{3EDC2943-9B65-41EB-BCCA-0EE0ECFFE949}" destId="{86C3E35E-9AEB-448E-B688-D53984DFD708}" srcOrd="1" destOrd="1" presId="urn:microsoft.com/office/officeart/2005/8/layout/cycle4#1"/>
    <dgm:cxn modelId="{B8DDD0BB-40B3-411F-9F0C-57B81B96C4D9}" type="presOf" srcId="{E2112023-CA8A-4781-8630-35A09D709CB8}" destId="{F1E360B6-D622-41A7-A847-0CC498ABEB85}" srcOrd="0" destOrd="3" presId="urn:microsoft.com/office/officeart/2005/8/layout/cycle4#1"/>
    <dgm:cxn modelId="{AB9B08DA-DA7A-4B23-866B-E0446B6D2109}" type="presOf" srcId="{87C273DE-A690-433D-8030-F3F447B6C890}" destId="{86C3E35E-9AEB-448E-B688-D53984DFD708}" srcOrd="1" destOrd="0" presId="urn:microsoft.com/office/officeart/2005/8/layout/cycle4#1"/>
    <dgm:cxn modelId="{259CA9D7-27C5-4624-A00F-E0A5793C662E}" type="presOf" srcId="{169B5173-9037-458A-ACC8-EFEC5BE35E27}" destId="{A490426D-75EC-4966-AAC6-47DC5269948D}" srcOrd="1" destOrd="0" presId="urn:microsoft.com/office/officeart/2005/8/layout/cycle4#1"/>
    <dgm:cxn modelId="{5B4E30E1-2E60-4E0A-8F2F-EDEE7DE94C78}" type="presOf" srcId="{3D9F4234-44AB-44F2-8910-CF75F76657DC}" destId="{94D38C47-01A8-404D-AB37-0CF153EF3CF2}" srcOrd="1" destOrd="3" presId="urn:microsoft.com/office/officeart/2005/8/layout/cycle4#1"/>
    <dgm:cxn modelId="{3956D3F4-1519-4A46-9D32-72A6FB2FDD36}" type="presOf" srcId="{E042006A-9D46-4880-B03C-E692C387C2AC}" destId="{F1E360B6-D622-41A7-A847-0CC498ABEB85}" srcOrd="0" destOrd="2" presId="urn:microsoft.com/office/officeart/2005/8/layout/cycle4#1"/>
    <dgm:cxn modelId="{7B3FB068-B967-40EB-9FEC-DD24F5061E57}" srcId="{D97B8B01-AA30-45E4-A313-50A91E36438D}" destId="{E042006A-9D46-4880-B03C-E692C387C2AC}" srcOrd="2" destOrd="0" parTransId="{D9869AD0-5F94-47B8-A012-2CFBE532C052}" sibTransId="{EBBA5504-B26D-4BAF-8509-EFABC0C51FF8}"/>
    <dgm:cxn modelId="{9AD2F526-84F9-4E1D-B5B0-4EFC80186763}" srcId="{092E350C-6F13-4C59-9CEA-B8E818F514E4}" destId="{E132F1D1-5ED5-4E3C-81DE-CAF7D9C90236}" srcOrd="2" destOrd="0" parTransId="{76AEF40B-7BF4-420B-9C86-794F516F0BD8}" sibTransId="{84B8D3C1-6813-49B4-A61D-5A93E7B440CC}"/>
    <dgm:cxn modelId="{70557AE1-0547-451B-B7ED-068223354CE2}" type="presOf" srcId="{CB3C6674-462F-4718-BFEF-A40AC32CD291}" destId="{A490426D-75EC-4966-AAC6-47DC5269948D}" srcOrd="1" destOrd="4" presId="urn:microsoft.com/office/officeart/2005/8/layout/cycle4#1"/>
    <dgm:cxn modelId="{93810E9C-B24A-4FFA-9D7B-4EE1A8481B93}" type="presOf" srcId="{F0214081-CE62-4FC8-8EF9-11D5501270EF}" destId="{F1E360B6-D622-41A7-A847-0CC498ABEB85}" srcOrd="0" destOrd="1" presId="urn:microsoft.com/office/officeart/2005/8/layout/cycle4#1"/>
    <dgm:cxn modelId="{FDB248E6-803A-4659-82B1-FDC84F58D7CB}" type="presOf" srcId="{D97B8B01-AA30-45E4-A313-50A91E36438D}" destId="{7A4B44FA-B0E1-4414-BB43-B5BA8256B655}" srcOrd="0" destOrd="0" presId="urn:microsoft.com/office/officeart/2005/8/layout/cycle4#1"/>
    <dgm:cxn modelId="{BB373A34-5751-4C97-AF76-1A67B67C8D6C}" srcId="{D6157B98-4ACA-4B3C-AAE6-41351EB6F096}" destId="{DAB863DA-8E82-4C14-ABBD-F2D04C8584A4}" srcOrd="1" destOrd="0" parTransId="{15ACB482-6627-44FB-8280-54D2FAAA8151}" sibTransId="{771CA499-D9F0-4FE4-8FFC-A567C3EF409D}"/>
    <dgm:cxn modelId="{7DE991BB-7BD6-425D-B91A-CFE3BB42B668}" type="presOf" srcId="{3EDC2943-9B65-41EB-BCCA-0EE0ECFFE949}" destId="{4BB9FDB6-475F-45A7-BED9-DBDE9A2AD72F}" srcOrd="0" destOrd="1" presId="urn:microsoft.com/office/officeart/2005/8/layout/cycle4#1"/>
    <dgm:cxn modelId="{EDB2EEFC-2FE7-45AC-B18B-7BFFCA6C7DF8}" srcId="{D6157B98-4ACA-4B3C-AAE6-41351EB6F096}" destId="{3D9F4234-44AB-44F2-8910-CF75F76657DC}" srcOrd="3" destOrd="0" parTransId="{A32DC8EB-C258-43E6-A36C-B56FA657A635}" sibTransId="{E9F8C36E-1BB3-4A72-8629-DDDD8FC0F089}"/>
    <dgm:cxn modelId="{82E33B1D-88C5-404B-9EA7-A732CEF148BB}" srcId="{092E350C-6F13-4C59-9CEA-B8E818F514E4}" destId="{3EDC2943-9B65-41EB-BCCA-0EE0ECFFE949}" srcOrd="1" destOrd="0" parTransId="{677B93EA-68C1-4087-A46F-38A4F7D8E8D3}" sibTransId="{C07361D7-6C90-4A21-BE16-787D2BB9B09F}"/>
    <dgm:cxn modelId="{22E9B57F-41C2-44F0-82F7-88C1E51C3C9F}" srcId="{393A7A4E-5134-48DB-AE21-ED54858E22D8}" destId="{092E350C-6F13-4C59-9CEA-B8E818F514E4}" srcOrd="0" destOrd="0" parTransId="{25AE929D-CD1D-4139-B930-5A67ACC7D8AA}" sibTransId="{B5D8D21A-AC68-4087-8185-CD220BEC04C4}"/>
    <dgm:cxn modelId="{A281FD13-8A6F-45B5-A916-3E6AB8ED4D09}" type="presOf" srcId="{E308FBC3-9008-4102-B96F-C0F9D33A238D}" destId="{AEF34EDE-B43B-42A2-B020-1FE817FB3AB7}" srcOrd="0" destOrd="2" presId="urn:microsoft.com/office/officeart/2005/8/layout/cycle4#1"/>
    <dgm:cxn modelId="{FB558DA4-9A6A-4905-A063-D9BF972862AB}" type="presOf" srcId="{D6157B98-4ACA-4B3C-AAE6-41351EB6F096}" destId="{6A508175-0AD6-41DA-9865-3FEBD5E783A9}" srcOrd="0" destOrd="0" presId="urn:microsoft.com/office/officeart/2005/8/layout/cycle4#1"/>
    <dgm:cxn modelId="{494608F4-7D82-4C21-A8C3-E12B9279073E}" type="presOf" srcId="{DAB863DA-8E82-4C14-ABBD-F2D04C8584A4}" destId="{AEF34EDE-B43B-42A2-B020-1FE817FB3AB7}" srcOrd="0" destOrd="1" presId="urn:microsoft.com/office/officeart/2005/8/layout/cycle4#1"/>
    <dgm:cxn modelId="{1920CE7F-07AF-4E34-B6D6-4A69045B661E}" srcId="{D32A64FC-3A70-4A7D-BE6A-828FDF0361C7}" destId="{23E90E91-E870-48C6-8E51-B69323F5EB42}" srcOrd="1" destOrd="0" parTransId="{440ADD8B-CEDD-4D28-9E1B-8813EE73D2BA}" sibTransId="{0B19BD04-BAB0-48E1-8A99-7F4A7D51A0E2}"/>
    <dgm:cxn modelId="{52429152-3649-43BF-B0ED-CCCEB650AF4B}" srcId="{092E350C-6F13-4C59-9CEA-B8E818F514E4}" destId="{87C273DE-A690-433D-8030-F3F447B6C890}" srcOrd="0" destOrd="0" parTransId="{AFD404BB-6A7D-4BDF-BBA2-D7D0B6BD8EFF}" sibTransId="{C6FF4193-2512-4335-8153-ADDEE21E1E6E}"/>
    <dgm:cxn modelId="{D2045C5D-62AF-41CF-AB17-A878F384A91E}" type="presParOf" srcId="{A6745049-D3EA-4070-B339-54BB9FF46359}" destId="{81ABE68E-D7BA-4ED7-9F2D-3FA9A927B474}" srcOrd="0" destOrd="0" presId="urn:microsoft.com/office/officeart/2005/8/layout/cycle4#1"/>
    <dgm:cxn modelId="{C4B50CF0-A6B2-4B17-B7CC-22CE18C8A44D}" type="presParOf" srcId="{81ABE68E-D7BA-4ED7-9F2D-3FA9A927B474}" destId="{8EF0B358-9962-47AB-AE0E-D25D89956E82}" srcOrd="0" destOrd="0" presId="urn:microsoft.com/office/officeart/2005/8/layout/cycle4#1"/>
    <dgm:cxn modelId="{BFA00A9A-CBC5-4719-A376-6F58BB8F3209}" type="presParOf" srcId="{8EF0B358-9962-47AB-AE0E-D25D89956E82}" destId="{4BB9FDB6-475F-45A7-BED9-DBDE9A2AD72F}" srcOrd="0" destOrd="0" presId="urn:microsoft.com/office/officeart/2005/8/layout/cycle4#1"/>
    <dgm:cxn modelId="{C030DB1F-9ABE-4EFE-A817-92F5B3F60249}" type="presParOf" srcId="{8EF0B358-9962-47AB-AE0E-D25D89956E82}" destId="{86C3E35E-9AEB-448E-B688-D53984DFD708}" srcOrd="1" destOrd="0" presId="urn:microsoft.com/office/officeart/2005/8/layout/cycle4#1"/>
    <dgm:cxn modelId="{578AE48F-67AF-4DDF-885F-3460F09E175C}" type="presParOf" srcId="{81ABE68E-D7BA-4ED7-9F2D-3FA9A927B474}" destId="{C3454419-DAF3-4055-83BE-AEB262FB032D}" srcOrd="1" destOrd="0" presId="urn:microsoft.com/office/officeart/2005/8/layout/cycle4#1"/>
    <dgm:cxn modelId="{0C92F603-A258-4A97-9C84-57E6616DDAFD}" type="presParOf" srcId="{C3454419-DAF3-4055-83BE-AEB262FB032D}" destId="{F1E360B6-D622-41A7-A847-0CC498ABEB85}" srcOrd="0" destOrd="0" presId="urn:microsoft.com/office/officeart/2005/8/layout/cycle4#1"/>
    <dgm:cxn modelId="{3FDBA22D-EBC1-4011-B98C-8AD314459970}" type="presParOf" srcId="{C3454419-DAF3-4055-83BE-AEB262FB032D}" destId="{A490426D-75EC-4966-AAC6-47DC5269948D}" srcOrd="1" destOrd="0" presId="urn:microsoft.com/office/officeart/2005/8/layout/cycle4#1"/>
    <dgm:cxn modelId="{B1B14AA2-3326-40B2-96A7-869122D44E7E}" type="presParOf" srcId="{81ABE68E-D7BA-4ED7-9F2D-3FA9A927B474}" destId="{1EA28DBC-1761-4D34-8931-0C61056EDFF7}" srcOrd="2" destOrd="0" presId="urn:microsoft.com/office/officeart/2005/8/layout/cycle4#1"/>
    <dgm:cxn modelId="{B5CCD34C-CD6C-4DA0-933D-92487BFA16C6}" type="presParOf" srcId="{1EA28DBC-1761-4D34-8931-0C61056EDFF7}" destId="{B188515D-C608-4278-B21D-0745315DF21F}" srcOrd="0" destOrd="0" presId="urn:microsoft.com/office/officeart/2005/8/layout/cycle4#1"/>
    <dgm:cxn modelId="{988C4675-9998-4906-9BEB-6A119E982FD4}" type="presParOf" srcId="{1EA28DBC-1761-4D34-8931-0C61056EDFF7}" destId="{6F078CB4-1C11-44F8-B677-B0918EC066A3}" srcOrd="1" destOrd="0" presId="urn:microsoft.com/office/officeart/2005/8/layout/cycle4#1"/>
    <dgm:cxn modelId="{BBFDAA9F-5307-47DB-A6C8-0AADA7DB17A3}" type="presParOf" srcId="{81ABE68E-D7BA-4ED7-9F2D-3FA9A927B474}" destId="{A54A6758-D3ED-45C2-8860-A73CD83044C5}" srcOrd="3" destOrd="0" presId="urn:microsoft.com/office/officeart/2005/8/layout/cycle4#1"/>
    <dgm:cxn modelId="{A6E812E0-4631-4772-899D-CB8AC92880A2}" type="presParOf" srcId="{A54A6758-D3ED-45C2-8860-A73CD83044C5}" destId="{AEF34EDE-B43B-42A2-B020-1FE817FB3AB7}" srcOrd="0" destOrd="0" presId="urn:microsoft.com/office/officeart/2005/8/layout/cycle4#1"/>
    <dgm:cxn modelId="{28A30BEA-180B-4F60-9EA3-E98666B1993D}" type="presParOf" srcId="{A54A6758-D3ED-45C2-8860-A73CD83044C5}" destId="{94D38C47-01A8-404D-AB37-0CF153EF3CF2}" srcOrd="1" destOrd="0" presId="urn:microsoft.com/office/officeart/2005/8/layout/cycle4#1"/>
    <dgm:cxn modelId="{F5C77CB9-88AC-4B79-9267-4EE1D2F7BD55}" type="presParOf" srcId="{81ABE68E-D7BA-4ED7-9F2D-3FA9A927B474}" destId="{ADA220AC-30D0-4178-A642-77A61F3C04A4}" srcOrd="4" destOrd="0" presId="urn:microsoft.com/office/officeart/2005/8/layout/cycle4#1"/>
    <dgm:cxn modelId="{2BCCA4E8-2FC1-4AA6-85DD-EFFF601B9170}" type="presParOf" srcId="{A6745049-D3EA-4070-B339-54BB9FF46359}" destId="{D60147F1-BB70-4C58-91D2-795CB5D666BF}" srcOrd="1" destOrd="0" presId="urn:microsoft.com/office/officeart/2005/8/layout/cycle4#1"/>
    <dgm:cxn modelId="{A031DB03-A804-4B29-9F4B-D5254588CDC3}" type="presParOf" srcId="{D60147F1-BB70-4C58-91D2-795CB5D666BF}" destId="{6169ED61-D089-4DB2-AC01-65701E9066F0}" srcOrd="0" destOrd="0" presId="urn:microsoft.com/office/officeart/2005/8/layout/cycle4#1"/>
    <dgm:cxn modelId="{AF9C6CD1-470B-4518-A2B2-B79CA2CB168E}" type="presParOf" srcId="{D60147F1-BB70-4C58-91D2-795CB5D666BF}" destId="{7A4B44FA-B0E1-4414-BB43-B5BA8256B655}" srcOrd="1" destOrd="0" presId="urn:microsoft.com/office/officeart/2005/8/layout/cycle4#1"/>
    <dgm:cxn modelId="{6CFF76D0-9172-4781-88A1-55B3FE53DDB0}" type="presParOf" srcId="{D60147F1-BB70-4C58-91D2-795CB5D666BF}" destId="{316E34DA-21FD-4FDD-A231-52C47D18C790}" srcOrd="2" destOrd="0" presId="urn:microsoft.com/office/officeart/2005/8/layout/cycle4#1"/>
    <dgm:cxn modelId="{AFBAD798-9E30-4355-B28D-5F90A929AF7C}" type="presParOf" srcId="{D60147F1-BB70-4C58-91D2-795CB5D666BF}" destId="{6A508175-0AD6-41DA-9865-3FEBD5E783A9}" srcOrd="3" destOrd="0" presId="urn:microsoft.com/office/officeart/2005/8/layout/cycle4#1"/>
    <dgm:cxn modelId="{E0939C7D-EBB6-421D-84DE-A1EF6E47BB7A}" type="presParOf" srcId="{D60147F1-BB70-4C58-91D2-795CB5D666BF}" destId="{000F92FB-56F3-4D89-A0DB-4F23B02BCDA4}" srcOrd="4" destOrd="0" presId="urn:microsoft.com/office/officeart/2005/8/layout/cycle4#1"/>
    <dgm:cxn modelId="{CA45CF42-07C4-458C-AEB0-C9C601D33AA1}" type="presParOf" srcId="{A6745049-D3EA-4070-B339-54BB9FF46359}" destId="{56BCAE44-C8F2-4C11-92C6-DCD11D0D17D8}" srcOrd="2" destOrd="0" presId="urn:microsoft.com/office/officeart/2005/8/layout/cycle4#1"/>
    <dgm:cxn modelId="{5AAC394F-9B56-47F4-B3A4-9FB8496DEC4C}" type="presParOf" srcId="{A6745049-D3EA-4070-B339-54BB9FF46359}" destId="{3C372189-80E1-4E73-9C14-DAEF91F1B1CC}" srcOrd="3" destOrd="0" presId="urn:microsoft.com/office/officeart/2005/8/layout/cycle4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0381DE7-ED1A-4947-B301-AC38E3ACB153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PT"/>
        </a:p>
      </dgm:t>
    </dgm:pt>
    <dgm:pt modelId="{7F547180-FD5C-483F-90DB-31D320741013}">
      <dgm:prSet phldrT="[Texto]" custT="1"/>
      <dgm:spPr/>
      <dgm:t>
        <a:bodyPr/>
        <a:lstStyle/>
        <a:p>
          <a:r>
            <a:rPr lang="pt-PT" sz="2800" dirty="0" smtClean="0"/>
            <a:t>PARTILHA</a:t>
          </a:r>
          <a:r>
            <a:rPr lang="pt-PT" sz="3200" dirty="0" smtClean="0"/>
            <a:t> :</a:t>
          </a:r>
        </a:p>
        <a:p>
          <a:r>
            <a:rPr lang="pt-PT" sz="2400" dirty="0" smtClean="0"/>
            <a:t>PRÁTICAS, INFORMAÇÃO E FORMAÇÃO</a:t>
          </a:r>
          <a:endParaRPr lang="pt-PT" sz="2400" dirty="0"/>
        </a:p>
      </dgm:t>
    </dgm:pt>
    <dgm:pt modelId="{98DE9B71-8AB9-4AA3-BB51-7224F428959F}" type="parTrans" cxnId="{CEB0C404-1FF5-4501-8B7E-2AED2C6BAA0A}">
      <dgm:prSet/>
      <dgm:spPr/>
      <dgm:t>
        <a:bodyPr/>
        <a:lstStyle/>
        <a:p>
          <a:endParaRPr lang="pt-PT"/>
        </a:p>
      </dgm:t>
    </dgm:pt>
    <dgm:pt modelId="{F31239BA-8E89-469A-85A2-555AB74AD23A}" type="sibTrans" cxnId="{CEB0C404-1FF5-4501-8B7E-2AED2C6BAA0A}">
      <dgm:prSet/>
      <dgm:spPr/>
      <dgm:t>
        <a:bodyPr/>
        <a:lstStyle/>
        <a:p>
          <a:endParaRPr lang="pt-PT"/>
        </a:p>
      </dgm:t>
    </dgm:pt>
    <dgm:pt modelId="{4969B90D-040E-41BD-9257-6A594116ACA6}">
      <dgm:prSet phldrT="[Texto]" custT="1"/>
      <dgm:spPr/>
      <dgm:t>
        <a:bodyPr/>
        <a:lstStyle/>
        <a:p>
          <a:r>
            <a:rPr lang="pt-PT" sz="2400" b="1" dirty="0" smtClean="0">
              <a:solidFill>
                <a:schemeClr val="accent4">
                  <a:lumMod val="75000"/>
                </a:schemeClr>
              </a:solidFill>
            </a:rPr>
            <a:t>Blogue: Sala do Arco-Íris</a:t>
          </a:r>
          <a:endParaRPr lang="pt-PT" sz="2400" b="1" dirty="0">
            <a:solidFill>
              <a:schemeClr val="accent4">
                <a:lumMod val="75000"/>
              </a:schemeClr>
            </a:solidFill>
          </a:endParaRPr>
        </a:p>
      </dgm:t>
    </dgm:pt>
    <dgm:pt modelId="{A308EF25-A55C-44EB-BD38-67540EC87AC8}" type="parTrans" cxnId="{CCE48DC8-44DC-4F77-9C7C-DCD1B9B4FFBD}">
      <dgm:prSet/>
      <dgm:spPr/>
      <dgm:t>
        <a:bodyPr/>
        <a:lstStyle/>
        <a:p>
          <a:endParaRPr lang="pt-PT"/>
        </a:p>
      </dgm:t>
    </dgm:pt>
    <dgm:pt modelId="{EB706298-4796-44DE-B977-BED372FF54DF}" type="sibTrans" cxnId="{CCE48DC8-44DC-4F77-9C7C-DCD1B9B4FFBD}">
      <dgm:prSet/>
      <dgm:spPr/>
      <dgm:t>
        <a:bodyPr/>
        <a:lstStyle/>
        <a:p>
          <a:endParaRPr lang="pt-PT"/>
        </a:p>
      </dgm:t>
    </dgm:pt>
    <dgm:pt modelId="{A007D521-345E-45CB-BD13-7F4C1630AE90}">
      <dgm:prSet phldrT="[Texto]"/>
      <dgm:spPr/>
      <dgm:t>
        <a:bodyPr/>
        <a:lstStyle/>
        <a:p>
          <a:endParaRPr lang="pt-PT" sz="5100" dirty="0"/>
        </a:p>
      </dgm:t>
    </dgm:pt>
    <dgm:pt modelId="{7B4A252C-8DEF-4EEA-9848-D7C915BA608C}" type="parTrans" cxnId="{6B801692-1A89-4DA3-B80D-8EFD4B6165D4}">
      <dgm:prSet/>
      <dgm:spPr/>
      <dgm:t>
        <a:bodyPr/>
        <a:lstStyle/>
        <a:p>
          <a:endParaRPr lang="pt-PT"/>
        </a:p>
      </dgm:t>
    </dgm:pt>
    <dgm:pt modelId="{3C74D6B7-9C94-44D9-BD26-3C2F0961F6E7}" type="sibTrans" cxnId="{6B801692-1A89-4DA3-B80D-8EFD4B6165D4}">
      <dgm:prSet/>
      <dgm:spPr/>
      <dgm:t>
        <a:bodyPr/>
        <a:lstStyle/>
        <a:p>
          <a:endParaRPr lang="pt-PT"/>
        </a:p>
      </dgm:t>
    </dgm:pt>
    <dgm:pt modelId="{E87A7C23-842F-4EAA-8453-C8446A61C5D1}">
      <dgm:prSet phldrT="[Texto]" custT="1"/>
      <dgm:spPr/>
      <dgm:t>
        <a:bodyPr/>
        <a:lstStyle/>
        <a:p>
          <a:r>
            <a:rPr lang="pt-PT" sz="2400" dirty="0" smtClean="0"/>
            <a:t>CULTURA DE ESCOLA/</a:t>
          </a:r>
        </a:p>
        <a:p>
          <a:r>
            <a:rPr lang="pt-PT" sz="2400" dirty="0" smtClean="0"/>
            <a:t>AGRUPAMENTO:</a:t>
          </a:r>
        </a:p>
        <a:p>
          <a:r>
            <a:rPr lang="pt-PT" sz="2400" dirty="0" smtClean="0"/>
            <a:t>Parceiros Educativos/Sociais</a:t>
          </a:r>
          <a:endParaRPr lang="pt-PT" sz="2400" dirty="0"/>
        </a:p>
      </dgm:t>
    </dgm:pt>
    <dgm:pt modelId="{D502DFB6-ADBD-4363-BEE7-09E32CE5B22D}" type="parTrans" cxnId="{27D3EAFF-1BBF-4027-9658-3AB65EC0D984}">
      <dgm:prSet/>
      <dgm:spPr/>
      <dgm:t>
        <a:bodyPr/>
        <a:lstStyle/>
        <a:p>
          <a:endParaRPr lang="pt-PT"/>
        </a:p>
      </dgm:t>
    </dgm:pt>
    <dgm:pt modelId="{603BAF64-7CDA-466A-838E-1899DB711195}" type="sibTrans" cxnId="{27D3EAFF-1BBF-4027-9658-3AB65EC0D984}">
      <dgm:prSet/>
      <dgm:spPr/>
      <dgm:t>
        <a:bodyPr/>
        <a:lstStyle/>
        <a:p>
          <a:endParaRPr lang="pt-PT"/>
        </a:p>
      </dgm:t>
    </dgm:pt>
    <dgm:pt modelId="{E1755CEB-9DF3-46A9-990B-6C073204212A}">
      <dgm:prSet phldrT="[Texto]" custT="1"/>
      <dgm:spPr/>
      <dgm:t>
        <a:bodyPr/>
        <a:lstStyle/>
        <a:p>
          <a:pPr>
            <a:lnSpc>
              <a:spcPct val="100000"/>
            </a:lnSpc>
          </a:pPr>
          <a:r>
            <a:rPr lang="pt-PT" sz="2400" b="1" dirty="0" smtClean="0">
              <a:solidFill>
                <a:schemeClr val="accent4">
                  <a:lumMod val="75000"/>
                </a:schemeClr>
              </a:solidFill>
            </a:rPr>
            <a:t>Escolas Superiores de Educação</a:t>
          </a:r>
          <a:endParaRPr lang="pt-PT" sz="2400" b="1" dirty="0">
            <a:solidFill>
              <a:schemeClr val="accent4">
                <a:lumMod val="75000"/>
              </a:schemeClr>
            </a:solidFill>
          </a:endParaRPr>
        </a:p>
      </dgm:t>
    </dgm:pt>
    <dgm:pt modelId="{8EC0DA7D-AB0A-4CA2-99DE-AF67C41E1491}" type="parTrans" cxnId="{28B8A488-9CF0-443A-ABB2-1FF7C300B313}">
      <dgm:prSet/>
      <dgm:spPr/>
      <dgm:t>
        <a:bodyPr/>
        <a:lstStyle/>
        <a:p>
          <a:endParaRPr lang="pt-PT"/>
        </a:p>
      </dgm:t>
    </dgm:pt>
    <dgm:pt modelId="{A5571A14-0228-439D-A138-EE1CD1B6BCC1}" type="sibTrans" cxnId="{28B8A488-9CF0-443A-ABB2-1FF7C300B313}">
      <dgm:prSet/>
      <dgm:spPr/>
      <dgm:t>
        <a:bodyPr/>
        <a:lstStyle/>
        <a:p>
          <a:endParaRPr lang="pt-PT"/>
        </a:p>
      </dgm:t>
    </dgm:pt>
    <dgm:pt modelId="{96F2B50B-FC3C-450F-A292-28E389F113AA}">
      <dgm:prSet phldrT="[Texto]"/>
      <dgm:spPr/>
      <dgm:t>
        <a:bodyPr/>
        <a:lstStyle/>
        <a:p>
          <a:pPr>
            <a:lnSpc>
              <a:spcPct val="90000"/>
            </a:lnSpc>
          </a:pPr>
          <a:endParaRPr lang="pt-PT" sz="2600" dirty="0"/>
        </a:p>
      </dgm:t>
    </dgm:pt>
    <dgm:pt modelId="{423944E7-463F-448B-89E1-708B7DE1055E}" type="parTrans" cxnId="{4D7D16E5-ED4C-4943-92E8-811E49FFC65A}">
      <dgm:prSet/>
      <dgm:spPr/>
      <dgm:t>
        <a:bodyPr/>
        <a:lstStyle/>
        <a:p>
          <a:endParaRPr lang="pt-PT"/>
        </a:p>
      </dgm:t>
    </dgm:pt>
    <dgm:pt modelId="{E1C80BC5-261B-4656-A0DC-9197C5B9A730}" type="sibTrans" cxnId="{4D7D16E5-ED4C-4943-92E8-811E49FFC65A}">
      <dgm:prSet/>
      <dgm:spPr/>
      <dgm:t>
        <a:bodyPr/>
        <a:lstStyle/>
        <a:p>
          <a:endParaRPr lang="pt-PT"/>
        </a:p>
      </dgm:t>
    </dgm:pt>
    <dgm:pt modelId="{FE4141E3-D6EA-4044-96F1-2472C56C74FC}">
      <dgm:prSet phldrT="[Texto]" custT="1"/>
      <dgm:spPr/>
      <dgm:t>
        <a:bodyPr/>
        <a:lstStyle/>
        <a:p>
          <a:pPr>
            <a:lnSpc>
              <a:spcPct val="100000"/>
            </a:lnSpc>
          </a:pPr>
          <a:r>
            <a:rPr lang="pt-PT" sz="2400" b="1" dirty="0" smtClean="0">
              <a:solidFill>
                <a:schemeClr val="accent4">
                  <a:lumMod val="75000"/>
                </a:schemeClr>
              </a:solidFill>
            </a:rPr>
            <a:t>Faculdades</a:t>
          </a:r>
          <a:endParaRPr lang="pt-PT" sz="2400" b="1" dirty="0">
            <a:solidFill>
              <a:schemeClr val="accent4">
                <a:lumMod val="75000"/>
              </a:schemeClr>
            </a:solidFill>
          </a:endParaRPr>
        </a:p>
      </dgm:t>
    </dgm:pt>
    <dgm:pt modelId="{9AC3EE51-5B67-4401-9FF9-34ECF641DB7D}" type="parTrans" cxnId="{169A8D98-B02E-4B51-85FD-44F4F06F46D4}">
      <dgm:prSet/>
      <dgm:spPr/>
      <dgm:t>
        <a:bodyPr/>
        <a:lstStyle/>
        <a:p>
          <a:endParaRPr lang="pt-PT"/>
        </a:p>
      </dgm:t>
    </dgm:pt>
    <dgm:pt modelId="{FC332EC9-4DB9-44EC-91AF-7AB621ED2AB1}" type="sibTrans" cxnId="{169A8D98-B02E-4B51-85FD-44F4F06F46D4}">
      <dgm:prSet/>
      <dgm:spPr/>
      <dgm:t>
        <a:bodyPr/>
        <a:lstStyle/>
        <a:p>
          <a:endParaRPr lang="pt-PT"/>
        </a:p>
      </dgm:t>
    </dgm:pt>
    <dgm:pt modelId="{17F3BC54-FD4F-4778-A7F2-6BAECFD4F899}">
      <dgm:prSet phldrT="[Texto]" custT="1"/>
      <dgm:spPr/>
      <dgm:t>
        <a:bodyPr/>
        <a:lstStyle/>
        <a:p>
          <a:endParaRPr lang="pt-PT" sz="3200" b="1" dirty="0">
            <a:solidFill>
              <a:schemeClr val="accent4">
                <a:lumMod val="75000"/>
              </a:schemeClr>
            </a:solidFill>
          </a:endParaRPr>
        </a:p>
      </dgm:t>
    </dgm:pt>
    <dgm:pt modelId="{361D0A85-C1C3-437B-88D6-CCBACC70424E}" type="parTrans" cxnId="{533098CB-41CE-458E-80D9-A2D1F2A6DFBA}">
      <dgm:prSet/>
      <dgm:spPr/>
      <dgm:t>
        <a:bodyPr/>
        <a:lstStyle/>
        <a:p>
          <a:endParaRPr lang="pt-PT"/>
        </a:p>
      </dgm:t>
    </dgm:pt>
    <dgm:pt modelId="{6267B50C-66C5-454E-9C65-47A2B1999070}" type="sibTrans" cxnId="{533098CB-41CE-458E-80D9-A2D1F2A6DFBA}">
      <dgm:prSet/>
      <dgm:spPr/>
      <dgm:t>
        <a:bodyPr/>
        <a:lstStyle/>
        <a:p>
          <a:endParaRPr lang="pt-PT"/>
        </a:p>
      </dgm:t>
    </dgm:pt>
    <dgm:pt modelId="{5FA87481-608C-4671-ACE6-5CE0AF2D89EF}">
      <dgm:prSet phldrT="[Texto]" custT="1"/>
      <dgm:spPr/>
      <dgm:t>
        <a:bodyPr/>
        <a:lstStyle/>
        <a:p>
          <a:endParaRPr lang="pt-PT" sz="2000" b="1" dirty="0">
            <a:solidFill>
              <a:schemeClr val="accent4">
                <a:lumMod val="75000"/>
              </a:schemeClr>
            </a:solidFill>
          </a:endParaRPr>
        </a:p>
      </dgm:t>
    </dgm:pt>
    <dgm:pt modelId="{0110E2F0-5B4A-4286-94FD-AD21904F5660}" type="parTrans" cxnId="{BC1B3973-7438-4574-AC3C-EC22EC0B3810}">
      <dgm:prSet/>
      <dgm:spPr/>
      <dgm:t>
        <a:bodyPr/>
        <a:lstStyle/>
        <a:p>
          <a:endParaRPr lang="pt-PT"/>
        </a:p>
      </dgm:t>
    </dgm:pt>
    <dgm:pt modelId="{9CDB7277-CAE0-4796-BAAD-A14F20C953A8}" type="sibTrans" cxnId="{BC1B3973-7438-4574-AC3C-EC22EC0B3810}">
      <dgm:prSet/>
      <dgm:spPr/>
      <dgm:t>
        <a:bodyPr/>
        <a:lstStyle/>
        <a:p>
          <a:endParaRPr lang="pt-PT"/>
        </a:p>
      </dgm:t>
    </dgm:pt>
    <dgm:pt modelId="{F485192A-0398-42CC-A867-C8F68BB0BD70}">
      <dgm:prSet phldrT="[Texto]" custT="1"/>
      <dgm:spPr/>
      <dgm:t>
        <a:bodyPr/>
        <a:lstStyle/>
        <a:p>
          <a:endParaRPr lang="pt-PT" sz="2000" b="1" dirty="0">
            <a:solidFill>
              <a:schemeClr val="accent4">
                <a:lumMod val="75000"/>
              </a:schemeClr>
            </a:solidFill>
          </a:endParaRPr>
        </a:p>
      </dgm:t>
    </dgm:pt>
    <dgm:pt modelId="{4AB67453-8912-4131-89E2-16B50DCC0281}" type="parTrans" cxnId="{C13A438D-C03F-4D76-8C90-C475F13EAD46}">
      <dgm:prSet/>
      <dgm:spPr/>
      <dgm:t>
        <a:bodyPr/>
        <a:lstStyle/>
        <a:p>
          <a:endParaRPr lang="pt-PT"/>
        </a:p>
      </dgm:t>
    </dgm:pt>
    <dgm:pt modelId="{53EB891E-EC27-49A6-8F3C-2AA6D45FAE6F}" type="sibTrans" cxnId="{C13A438D-C03F-4D76-8C90-C475F13EAD46}">
      <dgm:prSet/>
      <dgm:spPr/>
      <dgm:t>
        <a:bodyPr/>
        <a:lstStyle/>
        <a:p>
          <a:endParaRPr lang="pt-PT"/>
        </a:p>
      </dgm:t>
    </dgm:pt>
    <dgm:pt modelId="{B547D786-8F70-400A-8304-D5266264B0C0}">
      <dgm:prSet phldrT="[Texto]" custT="1"/>
      <dgm:spPr/>
      <dgm:t>
        <a:bodyPr/>
        <a:lstStyle/>
        <a:p>
          <a:pPr>
            <a:lnSpc>
              <a:spcPct val="100000"/>
            </a:lnSpc>
          </a:pPr>
          <a:r>
            <a:rPr lang="pt-PT" sz="2400" b="1" dirty="0" smtClean="0">
              <a:solidFill>
                <a:schemeClr val="accent4">
                  <a:lumMod val="75000"/>
                </a:schemeClr>
              </a:solidFill>
            </a:rPr>
            <a:t>Empresas locais:  responsabilidade social</a:t>
          </a:r>
          <a:endParaRPr lang="pt-PT" sz="2400" b="1" dirty="0">
            <a:solidFill>
              <a:schemeClr val="accent4">
                <a:lumMod val="75000"/>
              </a:schemeClr>
            </a:solidFill>
          </a:endParaRPr>
        </a:p>
      </dgm:t>
    </dgm:pt>
    <dgm:pt modelId="{7BB1B303-76AE-477C-91E8-D6A6640972B7}" type="parTrans" cxnId="{1CE5AFB2-190C-4A88-A27A-AA272E5F8491}">
      <dgm:prSet/>
      <dgm:spPr/>
      <dgm:t>
        <a:bodyPr/>
        <a:lstStyle/>
        <a:p>
          <a:endParaRPr lang="pt-PT"/>
        </a:p>
      </dgm:t>
    </dgm:pt>
    <dgm:pt modelId="{41263BF3-DBBA-4E7C-A391-3639A42E08AF}" type="sibTrans" cxnId="{1CE5AFB2-190C-4A88-A27A-AA272E5F8491}">
      <dgm:prSet/>
      <dgm:spPr/>
      <dgm:t>
        <a:bodyPr/>
        <a:lstStyle/>
        <a:p>
          <a:endParaRPr lang="pt-PT"/>
        </a:p>
      </dgm:t>
    </dgm:pt>
    <dgm:pt modelId="{B938B7D5-2C9A-4FEE-A2CE-AC8CBC220336}">
      <dgm:prSet phldrT="[Texto]" custT="1"/>
      <dgm:spPr/>
      <dgm:t>
        <a:bodyPr/>
        <a:lstStyle/>
        <a:p>
          <a:r>
            <a:rPr lang="pt-PT" sz="2400" b="1" dirty="0" smtClean="0">
              <a:solidFill>
                <a:schemeClr val="accent4">
                  <a:lumMod val="75000"/>
                </a:schemeClr>
              </a:solidFill>
              <a:hlinkClick xmlns:r="http://schemas.openxmlformats.org/officeDocument/2006/relationships" r:id="rId1"/>
            </a:rPr>
            <a:t>http://www.unidadeteixeiralopes.blogspot.com</a:t>
          </a:r>
          <a:endParaRPr lang="pt-PT" sz="2400" b="1" dirty="0">
            <a:solidFill>
              <a:schemeClr val="accent4">
                <a:lumMod val="75000"/>
              </a:schemeClr>
            </a:solidFill>
          </a:endParaRPr>
        </a:p>
      </dgm:t>
    </dgm:pt>
    <dgm:pt modelId="{795BF116-E03A-4CCB-8B54-99B53527689D}" type="parTrans" cxnId="{19ED0D58-446D-4306-9290-F1A7949A0B86}">
      <dgm:prSet/>
      <dgm:spPr/>
      <dgm:t>
        <a:bodyPr/>
        <a:lstStyle/>
        <a:p>
          <a:endParaRPr lang="pt-PT"/>
        </a:p>
      </dgm:t>
    </dgm:pt>
    <dgm:pt modelId="{52A1C22B-AEF3-4351-9500-54856E802FF1}" type="sibTrans" cxnId="{19ED0D58-446D-4306-9290-F1A7949A0B86}">
      <dgm:prSet/>
      <dgm:spPr/>
      <dgm:t>
        <a:bodyPr/>
        <a:lstStyle/>
        <a:p>
          <a:endParaRPr lang="pt-PT"/>
        </a:p>
      </dgm:t>
    </dgm:pt>
    <dgm:pt modelId="{8BCECA26-260E-465D-876C-8396C53EBCD7}">
      <dgm:prSet phldrT="[Texto]" custT="1"/>
      <dgm:spPr/>
      <dgm:t>
        <a:bodyPr/>
        <a:lstStyle/>
        <a:p>
          <a:r>
            <a:rPr lang="pt-PT" sz="2400" b="1" dirty="0" smtClean="0">
              <a:solidFill>
                <a:schemeClr val="accent4">
                  <a:lumMod val="75000"/>
                </a:schemeClr>
              </a:solidFill>
            </a:rPr>
            <a:t>Projetos com turmas / alunos do Agrupamento</a:t>
          </a:r>
          <a:endParaRPr lang="pt-PT" sz="2400" b="1" dirty="0">
            <a:solidFill>
              <a:schemeClr val="accent4">
                <a:lumMod val="75000"/>
              </a:schemeClr>
            </a:solidFill>
          </a:endParaRPr>
        </a:p>
      </dgm:t>
    </dgm:pt>
    <dgm:pt modelId="{EEEFC529-906B-460F-AAA2-634C7F005773}" type="parTrans" cxnId="{CC4D18BA-F363-409B-975D-E841B2E46A95}">
      <dgm:prSet/>
      <dgm:spPr/>
      <dgm:t>
        <a:bodyPr/>
        <a:lstStyle/>
        <a:p>
          <a:endParaRPr lang="pt-PT"/>
        </a:p>
      </dgm:t>
    </dgm:pt>
    <dgm:pt modelId="{7F14A3DE-A8DE-4028-B6E7-294AC07B4334}" type="sibTrans" cxnId="{CC4D18BA-F363-409B-975D-E841B2E46A95}">
      <dgm:prSet/>
      <dgm:spPr/>
      <dgm:t>
        <a:bodyPr/>
        <a:lstStyle/>
        <a:p>
          <a:endParaRPr lang="pt-PT"/>
        </a:p>
      </dgm:t>
    </dgm:pt>
    <dgm:pt modelId="{9CF834CE-1175-4F6E-8122-C6C1D75AB8D0}">
      <dgm:prSet phldrT="[Texto]" custT="1"/>
      <dgm:spPr/>
      <dgm:t>
        <a:bodyPr/>
        <a:lstStyle/>
        <a:p>
          <a:pPr>
            <a:lnSpc>
              <a:spcPct val="100000"/>
            </a:lnSpc>
          </a:pPr>
          <a:r>
            <a:rPr lang="pt-PT" sz="2400" b="1" dirty="0" smtClean="0">
              <a:solidFill>
                <a:schemeClr val="accent4">
                  <a:lumMod val="75000"/>
                </a:schemeClr>
              </a:solidFill>
            </a:rPr>
            <a:t>Associação de pais</a:t>
          </a:r>
          <a:endParaRPr lang="pt-PT" sz="2400" b="1" dirty="0">
            <a:solidFill>
              <a:schemeClr val="accent4">
                <a:lumMod val="75000"/>
              </a:schemeClr>
            </a:solidFill>
          </a:endParaRPr>
        </a:p>
      </dgm:t>
    </dgm:pt>
    <dgm:pt modelId="{DDF9E4C2-6345-4E79-A560-D48F562796ED}" type="parTrans" cxnId="{D2EE4242-6EF7-4733-BB17-490217AA5952}">
      <dgm:prSet/>
      <dgm:spPr/>
      <dgm:t>
        <a:bodyPr/>
        <a:lstStyle/>
        <a:p>
          <a:endParaRPr lang="pt-PT"/>
        </a:p>
      </dgm:t>
    </dgm:pt>
    <dgm:pt modelId="{06577AB1-AA59-480C-9E43-BAF2165A4CA5}" type="sibTrans" cxnId="{D2EE4242-6EF7-4733-BB17-490217AA5952}">
      <dgm:prSet/>
      <dgm:spPr/>
      <dgm:t>
        <a:bodyPr/>
        <a:lstStyle/>
        <a:p>
          <a:endParaRPr lang="pt-PT"/>
        </a:p>
      </dgm:t>
    </dgm:pt>
    <dgm:pt modelId="{12FC90B5-1B20-47E8-B0DD-2B166DB00262}" type="pres">
      <dgm:prSet presAssocID="{30381DE7-ED1A-4947-B301-AC38E3ACB153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pt-PT"/>
        </a:p>
      </dgm:t>
    </dgm:pt>
    <dgm:pt modelId="{68500C6C-2155-4AAA-A24D-98F504DF664A}" type="pres">
      <dgm:prSet presAssocID="{7F547180-FD5C-483F-90DB-31D320741013}" presName="linNode" presStyleCnt="0"/>
      <dgm:spPr/>
    </dgm:pt>
    <dgm:pt modelId="{07C5838E-A6A5-4921-BB4F-148D9B34F0A8}" type="pres">
      <dgm:prSet presAssocID="{7F547180-FD5C-483F-90DB-31D320741013}" presName="parentShp" presStyleLbl="node1" presStyleIdx="0" presStyleCnt="2" custScaleX="83769" custLinFactNeighborX="-3126" custLinFactNeighborY="6001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26074592-2F23-4F88-8878-AE43105F02B2}" type="pres">
      <dgm:prSet presAssocID="{7F547180-FD5C-483F-90DB-31D320741013}" presName="childShp" presStyleLbl="bgAccFollowNode1" presStyleIdx="0" presStyleCnt="2" custScaleX="106326" custScaleY="145287" custLinFactNeighborX="-1574" custLinFactNeighborY="853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9F67A491-EAD7-403A-8E41-4CB746722955}" type="pres">
      <dgm:prSet presAssocID="{F31239BA-8E89-469A-85A2-555AB74AD23A}" presName="spacing" presStyleCnt="0"/>
      <dgm:spPr/>
    </dgm:pt>
    <dgm:pt modelId="{A1CF2AD4-4271-4EA7-BD45-C4AEF5C118D8}" type="pres">
      <dgm:prSet presAssocID="{E87A7C23-842F-4EAA-8453-C8446A61C5D1}" presName="linNode" presStyleCnt="0"/>
      <dgm:spPr/>
    </dgm:pt>
    <dgm:pt modelId="{C5375D59-5382-46D4-AB9B-6132D91D3BD3}" type="pres">
      <dgm:prSet presAssocID="{E87A7C23-842F-4EAA-8453-C8446A61C5D1}" presName="parentShp" presStyleLbl="node1" presStyleIdx="1" presStyleCnt="2" custScaleX="106822" custScaleY="131825" custLinFactNeighborX="-89" custLinFactNeighborY="-12023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65F52DBC-D68A-4863-A742-F50DCF250A53}" type="pres">
      <dgm:prSet presAssocID="{E87A7C23-842F-4EAA-8453-C8446A61C5D1}" presName="childShp" presStyleLbl="bgAccFollowNode1" presStyleIdx="1" presStyleCnt="2" custScaleX="126533" custScaleY="147396" custLinFactNeighborX="718" custLinFactNeighborY="-13129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</dgm:ptLst>
  <dgm:cxnLst>
    <dgm:cxn modelId="{0252A64A-0B90-43AD-A82A-45B990EFB682}" type="presOf" srcId="{FE4141E3-D6EA-4044-96F1-2472C56C74FC}" destId="{65F52DBC-D68A-4863-A742-F50DCF250A53}" srcOrd="0" destOrd="1" presId="urn:microsoft.com/office/officeart/2005/8/layout/vList6"/>
    <dgm:cxn modelId="{9B24D456-380A-4382-9C00-6EF50051A0C1}" type="presOf" srcId="{9CF834CE-1175-4F6E-8122-C6C1D75AB8D0}" destId="{65F52DBC-D68A-4863-A742-F50DCF250A53}" srcOrd="0" destOrd="3" presId="urn:microsoft.com/office/officeart/2005/8/layout/vList6"/>
    <dgm:cxn modelId="{19ED0D58-446D-4306-9290-F1A7949A0B86}" srcId="{7F547180-FD5C-483F-90DB-31D320741013}" destId="{B938B7D5-2C9A-4FEE-A2CE-AC8CBC220336}" srcOrd="1" destOrd="0" parTransId="{795BF116-E03A-4CCB-8B54-99B53527689D}" sibTransId="{52A1C22B-AEF3-4351-9500-54856E802FF1}"/>
    <dgm:cxn modelId="{D2EE4242-6EF7-4733-BB17-490217AA5952}" srcId="{E87A7C23-842F-4EAA-8453-C8446A61C5D1}" destId="{9CF834CE-1175-4F6E-8122-C6C1D75AB8D0}" srcOrd="3" destOrd="0" parTransId="{DDF9E4C2-6345-4E79-A560-D48F562796ED}" sibTransId="{06577AB1-AA59-480C-9E43-BAF2165A4CA5}"/>
    <dgm:cxn modelId="{27D3EAFF-1BBF-4027-9658-3AB65EC0D984}" srcId="{30381DE7-ED1A-4947-B301-AC38E3ACB153}" destId="{E87A7C23-842F-4EAA-8453-C8446A61C5D1}" srcOrd="1" destOrd="0" parTransId="{D502DFB6-ADBD-4363-BEE7-09E32CE5B22D}" sibTransId="{603BAF64-7CDA-466A-838E-1899DB711195}"/>
    <dgm:cxn modelId="{169A8D98-B02E-4B51-85FD-44F4F06F46D4}" srcId="{E87A7C23-842F-4EAA-8453-C8446A61C5D1}" destId="{FE4141E3-D6EA-4044-96F1-2472C56C74FC}" srcOrd="1" destOrd="0" parTransId="{9AC3EE51-5B67-4401-9FF9-34ECF641DB7D}" sibTransId="{FC332EC9-4DB9-44EC-91AF-7AB621ED2AB1}"/>
    <dgm:cxn modelId="{1A995FC5-E336-4F5F-9974-46616DB09B0C}" type="presOf" srcId="{E1755CEB-9DF3-46A9-990B-6C073204212A}" destId="{65F52DBC-D68A-4863-A742-F50DCF250A53}" srcOrd="0" destOrd="0" presId="urn:microsoft.com/office/officeart/2005/8/layout/vList6"/>
    <dgm:cxn modelId="{5F31AF02-E0DF-4A7F-BF2D-6E16A92A519B}" type="presOf" srcId="{5FA87481-608C-4671-ACE6-5CE0AF2D89EF}" destId="{26074592-2F23-4F88-8878-AE43105F02B2}" srcOrd="0" destOrd="4" presId="urn:microsoft.com/office/officeart/2005/8/layout/vList6"/>
    <dgm:cxn modelId="{B47A9CB9-7852-4A12-8842-DD97FB384CCA}" type="presOf" srcId="{B547D786-8F70-400A-8304-D5266264B0C0}" destId="{65F52DBC-D68A-4863-A742-F50DCF250A53}" srcOrd="0" destOrd="2" presId="urn:microsoft.com/office/officeart/2005/8/layout/vList6"/>
    <dgm:cxn modelId="{BB80A57C-E0D3-4DCB-A95E-CDD08D7C7645}" type="presOf" srcId="{8BCECA26-260E-465D-876C-8396C53EBCD7}" destId="{26074592-2F23-4F88-8878-AE43105F02B2}" srcOrd="0" destOrd="2" presId="urn:microsoft.com/office/officeart/2005/8/layout/vList6"/>
    <dgm:cxn modelId="{54D8A237-BCE0-456A-BCA6-ECD1C3F9E3E6}" type="presOf" srcId="{B938B7D5-2C9A-4FEE-A2CE-AC8CBC220336}" destId="{26074592-2F23-4F88-8878-AE43105F02B2}" srcOrd="0" destOrd="1" presId="urn:microsoft.com/office/officeart/2005/8/layout/vList6"/>
    <dgm:cxn modelId="{1CE5AFB2-190C-4A88-A27A-AA272E5F8491}" srcId="{E87A7C23-842F-4EAA-8453-C8446A61C5D1}" destId="{B547D786-8F70-400A-8304-D5266264B0C0}" srcOrd="2" destOrd="0" parTransId="{7BB1B303-76AE-477C-91E8-D6A6640972B7}" sibTransId="{41263BF3-DBBA-4E7C-A391-3639A42E08AF}"/>
    <dgm:cxn modelId="{533098CB-41CE-458E-80D9-A2D1F2A6DFBA}" srcId="{7F547180-FD5C-483F-90DB-31D320741013}" destId="{17F3BC54-FD4F-4778-A7F2-6BAECFD4F899}" srcOrd="5" destOrd="0" parTransId="{361D0A85-C1C3-437B-88D6-CCBACC70424E}" sibTransId="{6267B50C-66C5-454E-9C65-47A2B1999070}"/>
    <dgm:cxn modelId="{3455D7E1-EE41-4CC0-B6ED-4EACA72FD8C1}" type="presOf" srcId="{17F3BC54-FD4F-4778-A7F2-6BAECFD4F899}" destId="{26074592-2F23-4F88-8878-AE43105F02B2}" srcOrd="0" destOrd="5" presId="urn:microsoft.com/office/officeart/2005/8/layout/vList6"/>
    <dgm:cxn modelId="{C13A438D-C03F-4D76-8C90-C475F13EAD46}" srcId="{7F547180-FD5C-483F-90DB-31D320741013}" destId="{F485192A-0398-42CC-A867-C8F68BB0BD70}" srcOrd="3" destOrd="0" parTransId="{4AB67453-8912-4131-89E2-16B50DCC0281}" sibTransId="{53EB891E-EC27-49A6-8F3C-2AA6D45FAE6F}"/>
    <dgm:cxn modelId="{CEB0C404-1FF5-4501-8B7E-2AED2C6BAA0A}" srcId="{30381DE7-ED1A-4947-B301-AC38E3ACB153}" destId="{7F547180-FD5C-483F-90DB-31D320741013}" srcOrd="0" destOrd="0" parTransId="{98DE9B71-8AB9-4AA3-BB51-7224F428959F}" sibTransId="{F31239BA-8E89-469A-85A2-555AB74AD23A}"/>
    <dgm:cxn modelId="{894CC11C-CBD9-4790-9535-D2DE0034E800}" type="presOf" srcId="{96F2B50B-FC3C-450F-A292-28E389F113AA}" destId="{65F52DBC-D68A-4863-A742-F50DCF250A53}" srcOrd="0" destOrd="4" presId="urn:microsoft.com/office/officeart/2005/8/layout/vList6"/>
    <dgm:cxn modelId="{B811ED18-33C9-42B9-8A91-30534D9077E1}" type="presOf" srcId="{E87A7C23-842F-4EAA-8453-C8446A61C5D1}" destId="{C5375D59-5382-46D4-AB9B-6132D91D3BD3}" srcOrd="0" destOrd="0" presId="urn:microsoft.com/office/officeart/2005/8/layout/vList6"/>
    <dgm:cxn modelId="{28B8A488-9CF0-443A-ABB2-1FF7C300B313}" srcId="{E87A7C23-842F-4EAA-8453-C8446A61C5D1}" destId="{E1755CEB-9DF3-46A9-990B-6C073204212A}" srcOrd="0" destOrd="0" parTransId="{8EC0DA7D-AB0A-4CA2-99DE-AF67C41E1491}" sibTransId="{A5571A14-0228-439D-A138-EE1CD1B6BCC1}"/>
    <dgm:cxn modelId="{98D9FF26-1636-406C-9AF9-439C3986937A}" type="presOf" srcId="{F485192A-0398-42CC-A867-C8F68BB0BD70}" destId="{26074592-2F23-4F88-8878-AE43105F02B2}" srcOrd="0" destOrd="3" presId="urn:microsoft.com/office/officeart/2005/8/layout/vList6"/>
    <dgm:cxn modelId="{F44DD94A-FDFF-4ABB-BF57-AA002D865215}" type="presOf" srcId="{4969B90D-040E-41BD-9257-6A594116ACA6}" destId="{26074592-2F23-4F88-8878-AE43105F02B2}" srcOrd="0" destOrd="0" presId="urn:microsoft.com/office/officeart/2005/8/layout/vList6"/>
    <dgm:cxn modelId="{CC4D18BA-F363-409B-975D-E841B2E46A95}" srcId="{7F547180-FD5C-483F-90DB-31D320741013}" destId="{8BCECA26-260E-465D-876C-8396C53EBCD7}" srcOrd="2" destOrd="0" parTransId="{EEEFC529-906B-460F-AAA2-634C7F005773}" sibTransId="{7F14A3DE-A8DE-4028-B6E7-294AC07B4334}"/>
    <dgm:cxn modelId="{09DAF574-3C4E-4BEE-BFF2-EAC6B71622E8}" type="presOf" srcId="{A007D521-345E-45CB-BD13-7F4C1630AE90}" destId="{26074592-2F23-4F88-8878-AE43105F02B2}" srcOrd="0" destOrd="6" presId="urn:microsoft.com/office/officeart/2005/8/layout/vList6"/>
    <dgm:cxn modelId="{7CB3056C-86CE-4C04-95BF-26D182BABBA9}" type="presOf" srcId="{7F547180-FD5C-483F-90DB-31D320741013}" destId="{07C5838E-A6A5-4921-BB4F-148D9B34F0A8}" srcOrd="0" destOrd="0" presId="urn:microsoft.com/office/officeart/2005/8/layout/vList6"/>
    <dgm:cxn modelId="{4D7D16E5-ED4C-4943-92E8-811E49FFC65A}" srcId="{E87A7C23-842F-4EAA-8453-C8446A61C5D1}" destId="{96F2B50B-FC3C-450F-A292-28E389F113AA}" srcOrd="4" destOrd="0" parTransId="{423944E7-463F-448B-89E1-708B7DE1055E}" sibTransId="{E1C80BC5-261B-4656-A0DC-9197C5B9A730}"/>
    <dgm:cxn modelId="{6B801692-1A89-4DA3-B80D-8EFD4B6165D4}" srcId="{7F547180-FD5C-483F-90DB-31D320741013}" destId="{A007D521-345E-45CB-BD13-7F4C1630AE90}" srcOrd="6" destOrd="0" parTransId="{7B4A252C-8DEF-4EEA-9848-D7C915BA608C}" sibTransId="{3C74D6B7-9C94-44D9-BD26-3C2F0961F6E7}"/>
    <dgm:cxn modelId="{BC1B3973-7438-4574-AC3C-EC22EC0B3810}" srcId="{7F547180-FD5C-483F-90DB-31D320741013}" destId="{5FA87481-608C-4671-ACE6-5CE0AF2D89EF}" srcOrd="4" destOrd="0" parTransId="{0110E2F0-5B4A-4286-94FD-AD21904F5660}" sibTransId="{9CDB7277-CAE0-4796-BAAD-A14F20C953A8}"/>
    <dgm:cxn modelId="{620610AA-7A91-420B-9954-34188756377E}" type="presOf" srcId="{30381DE7-ED1A-4947-B301-AC38E3ACB153}" destId="{12FC90B5-1B20-47E8-B0DD-2B166DB00262}" srcOrd="0" destOrd="0" presId="urn:microsoft.com/office/officeart/2005/8/layout/vList6"/>
    <dgm:cxn modelId="{CCE48DC8-44DC-4F77-9C7C-DCD1B9B4FFBD}" srcId="{7F547180-FD5C-483F-90DB-31D320741013}" destId="{4969B90D-040E-41BD-9257-6A594116ACA6}" srcOrd="0" destOrd="0" parTransId="{A308EF25-A55C-44EB-BD38-67540EC87AC8}" sibTransId="{EB706298-4796-44DE-B977-BED372FF54DF}"/>
    <dgm:cxn modelId="{6A96748C-62A7-4A8E-92DD-FC8BD03B041F}" type="presParOf" srcId="{12FC90B5-1B20-47E8-B0DD-2B166DB00262}" destId="{68500C6C-2155-4AAA-A24D-98F504DF664A}" srcOrd="0" destOrd="0" presId="urn:microsoft.com/office/officeart/2005/8/layout/vList6"/>
    <dgm:cxn modelId="{0133C0F0-1451-4971-8963-75F27FD8CB49}" type="presParOf" srcId="{68500C6C-2155-4AAA-A24D-98F504DF664A}" destId="{07C5838E-A6A5-4921-BB4F-148D9B34F0A8}" srcOrd="0" destOrd="0" presId="urn:microsoft.com/office/officeart/2005/8/layout/vList6"/>
    <dgm:cxn modelId="{6F8FBC7D-CBD2-46D9-8FC8-70D1847C3010}" type="presParOf" srcId="{68500C6C-2155-4AAA-A24D-98F504DF664A}" destId="{26074592-2F23-4F88-8878-AE43105F02B2}" srcOrd="1" destOrd="0" presId="urn:microsoft.com/office/officeart/2005/8/layout/vList6"/>
    <dgm:cxn modelId="{B5D298D0-7298-45A7-941C-3C1F5393DC3C}" type="presParOf" srcId="{12FC90B5-1B20-47E8-B0DD-2B166DB00262}" destId="{9F67A491-EAD7-403A-8E41-4CB746722955}" srcOrd="1" destOrd="0" presId="urn:microsoft.com/office/officeart/2005/8/layout/vList6"/>
    <dgm:cxn modelId="{E5E2D8BF-8392-49B6-AAB2-6A4590593C95}" type="presParOf" srcId="{12FC90B5-1B20-47E8-B0DD-2B166DB00262}" destId="{A1CF2AD4-4271-4EA7-BD45-C4AEF5C118D8}" srcOrd="2" destOrd="0" presId="urn:microsoft.com/office/officeart/2005/8/layout/vList6"/>
    <dgm:cxn modelId="{54DA7F8B-2FEB-440D-A0AB-474411216E8A}" type="presParOf" srcId="{A1CF2AD4-4271-4EA7-BD45-C4AEF5C118D8}" destId="{C5375D59-5382-46D4-AB9B-6132D91D3BD3}" srcOrd="0" destOrd="0" presId="urn:microsoft.com/office/officeart/2005/8/layout/vList6"/>
    <dgm:cxn modelId="{C154725B-16BD-4C96-AE3A-64E83F2363EB}" type="presParOf" srcId="{A1CF2AD4-4271-4EA7-BD45-C4AEF5C118D8}" destId="{65F52DBC-D68A-4863-A742-F50DCF250A53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4FE07CC-9E71-4AB0-92ED-EF7E3441C21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PT"/>
        </a:p>
      </dgm:t>
    </dgm:pt>
    <dgm:pt modelId="{6095545F-9455-47ED-8061-7F961BBEB6F9}">
      <dgm:prSet phldrT="[Texto]" custT="1"/>
      <dgm:spPr/>
      <dgm:t>
        <a:bodyPr/>
        <a:lstStyle/>
        <a:p>
          <a:r>
            <a:rPr lang="pt-PT" sz="3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1.º ciclo</a:t>
          </a:r>
          <a:r>
            <a:rPr lang="pt-PT" sz="51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- </a:t>
          </a:r>
          <a:r>
            <a:rPr lang="pt-PT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EB Cabo-Mor</a:t>
          </a:r>
        </a:p>
        <a:p>
          <a:r>
            <a:rPr lang="pt-PT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                 Unidade de referência</a:t>
          </a:r>
          <a:endParaRPr lang="pt-PT" sz="20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3C6E785D-AD36-456D-834A-173EAC5DDEFA}" type="parTrans" cxnId="{803DA66E-B530-43A1-9307-9232F03A7E05}">
      <dgm:prSet/>
      <dgm:spPr/>
      <dgm:t>
        <a:bodyPr/>
        <a:lstStyle/>
        <a:p>
          <a:endParaRPr lang="pt-PT"/>
        </a:p>
      </dgm:t>
    </dgm:pt>
    <dgm:pt modelId="{12E80CA9-4DAF-4124-9CB6-1BBEF1A45C50}" type="sibTrans" cxnId="{803DA66E-B530-43A1-9307-9232F03A7E05}">
      <dgm:prSet/>
      <dgm:spPr/>
      <dgm:t>
        <a:bodyPr/>
        <a:lstStyle/>
        <a:p>
          <a:endParaRPr lang="pt-PT"/>
        </a:p>
      </dgm:t>
    </dgm:pt>
    <dgm:pt modelId="{B462A617-DE67-4AC6-AAF4-70540F91F2CE}">
      <dgm:prSet phldrT="[Texto]"/>
      <dgm:spPr/>
      <dgm:t>
        <a:bodyPr/>
        <a:lstStyle/>
        <a:p>
          <a:endParaRPr lang="pt-PT" dirty="0"/>
        </a:p>
      </dgm:t>
    </dgm:pt>
    <dgm:pt modelId="{FA7914BB-AA6C-4367-8E92-D00517D0CACA}" type="parTrans" cxnId="{19763BC8-BC63-48FF-A7C8-98D68BF2DBAA}">
      <dgm:prSet/>
      <dgm:spPr/>
      <dgm:t>
        <a:bodyPr/>
        <a:lstStyle/>
        <a:p>
          <a:endParaRPr lang="pt-PT"/>
        </a:p>
      </dgm:t>
    </dgm:pt>
    <dgm:pt modelId="{350D21CF-8312-428D-AF3A-F570473C6D62}" type="sibTrans" cxnId="{19763BC8-BC63-48FF-A7C8-98D68BF2DBAA}">
      <dgm:prSet/>
      <dgm:spPr/>
      <dgm:t>
        <a:bodyPr/>
        <a:lstStyle/>
        <a:p>
          <a:endParaRPr lang="pt-PT"/>
        </a:p>
      </dgm:t>
    </dgm:pt>
    <dgm:pt modelId="{C5A96257-7ED0-41EE-BE71-B3D2DC1B3F6F}">
      <dgm:prSet phldrT="[Texto]" custT="1"/>
      <dgm:spPr/>
      <dgm:t>
        <a:bodyPr/>
        <a:lstStyle/>
        <a:p>
          <a:r>
            <a:rPr lang="pt-PT" sz="3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2.º,3.º ciclos- </a:t>
          </a:r>
          <a:r>
            <a:rPr lang="pt-PT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EB Dr. Costa Matos</a:t>
          </a:r>
        </a:p>
        <a:p>
          <a:r>
            <a:rPr lang="pt-PT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                   outubro de 2009</a:t>
          </a:r>
          <a:endParaRPr lang="pt-PT" sz="20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6B33722D-4F1B-4C74-99CF-98320ED2CBE7}" type="parTrans" cxnId="{765BBEF3-5917-4FB5-B94E-D0DA3438212E}">
      <dgm:prSet/>
      <dgm:spPr/>
      <dgm:t>
        <a:bodyPr/>
        <a:lstStyle/>
        <a:p>
          <a:endParaRPr lang="pt-PT"/>
        </a:p>
      </dgm:t>
    </dgm:pt>
    <dgm:pt modelId="{3C1F36EA-2D3E-4EFA-96D4-6992272DCB65}" type="sibTrans" cxnId="{765BBEF3-5917-4FB5-B94E-D0DA3438212E}">
      <dgm:prSet/>
      <dgm:spPr/>
      <dgm:t>
        <a:bodyPr/>
        <a:lstStyle/>
        <a:p>
          <a:endParaRPr lang="pt-PT"/>
        </a:p>
      </dgm:t>
    </dgm:pt>
    <dgm:pt modelId="{A4CFC17C-59FC-448F-894C-85B0F32C3C04}">
      <dgm:prSet phldrT="[Texto]"/>
      <dgm:spPr/>
      <dgm:t>
        <a:bodyPr/>
        <a:lstStyle/>
        <a:p>
          <a:endParaRPr lang="pt-PT" dirty="0"/>
        </a:p>
      </dgm:t>
    </dgm:pt>
    <dgm:pt modelId="{2BB92C93-5146-4CAE-B51F-559948B67D92}" type="parTrans" cxnId="{35683E72-E6E7-469E-B5C4-2B56F4B81EF9}">
      <dgm:prSet/>
      <dgm:spPr/>
      <dgm:t>
        <a:bodyPr/>
        <a:lstStyle/>
        <a:p>
          <a:endParaRPr lang="pt-PT"/>
        </a:p>
      </dgm:t>
    </dgm:pt>
    <dgm:pt modelId="{D505D7C4-61FF-4B2A-9C5C-945335A63A51}" type="sibTrans" cxnId="{35683E72-E6E7-469E-B5C4-2B56F4B81EF9}">
      <dgm:prSet/>
      <dgm:spPr/>
      <dgm:t>
        <a:bodyPr/>
        <a:lstStyle/>
        <a:p>
          <a:endParaRPr lang="pt-PT"/>
        </a:p>
      </dgm:t>
    </dgm:pt>
    <dgm:pt modelId="{AE45BD14-7ACE-4CE6-A7A4-E25D1E6A0ADB}" type="pres">
      <dgm:prSet presAssocID="{24FE07CC-9E71-4AB0-92ED-EF7E3441C21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t-PT"/>
        </a:p>
      </dgm:t>
    </dgm:pt>
    <dgm:pt modelId="{FA5F1FAF-7C52-4BB8-809C-A25381745464}" type="pres">
      <dgm:prSet presAssocID="{6095545F-9455-47ED-8061-7F961BBEB6F9}" presName="parentText" presStyleLbl="node1" presStyleIdx="0" presStyleCnt="2" custLinFactY="32119" custLinFactNeighborX="-793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88CB960A-20DA-4484-AF44-B7E0F7BF04A9}" type="pres">
      <dgm:prSet presAssocID="{6095545F-9455-47ED-8061-7F961BBEB6F9}" presName="childText" presStyleLbl="revTx" presStyleIdx="0" presStyleCnt="2" custLinFactNeighborX="-793" custLinFactNeighborY="732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591E5727-7773-4414-81A3-B135B2BBA0BF}" type="pres">
      <dgm:prSet presAssocID="{C5A96257-7ED0-41EE-BE71-B3D2DC1B3F6F}" presName="parentText" presStyleLbl="node1" presStyleIdx="1" presStyleCnt="2" custLinFactNeighborX="-793" custLinFactNeighborY="96629">
        <dgm:presLayoutVars>
          <dgm:chMax val="0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35CB05EF-B185-4386-B940-6A77EFF46723}" type="pres">
      <dgm:prSet presAssocID="{C5A96257-7ED0-41EE-BE71-B3D2DC1B3F6F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</dgm:ptLst>
  <dgm:cxnLst>
    <dgm:cxn modelId="{E7331F8B-C377-4B6C-868F-E1A89D1D50CC}" type="presOf" srcId="{6095545F-9455-47ED-8061-7F961BBEB6F9}" destId="{FA5F1FAF-7C52-4BB8-809C-A25381745464}" srcOrd="0" destOrd="0" presId="urn:microsoft.com/office/officeart/2005/8/layout/vList2"/>
    <dgm:cxn modelId="{AA464352-B348-4B8E-9B09-746A32A8E332}" type="presOf" srcId="{24FE07CC-9E71-4AB0-92ED-EF7E3441C21D}" destId="{AE45BD14-7ACE-4CE6-A7A4-E25D1E6A0ADB}" srcOrd="0" destOrd="0" presId="urn:microsoft.com/office/officeart/2005/8/layout/vList2"/>
    <dgm:cxn modelId="{765BBEF3-5917-4FB5-B94E-D0DA3438212E}" srcId="{24FE07CC-9E71-4AB0-92ED-EF7E3441C21D}" destId="{C5A96257-7ED0-41EE-BE71-B3D2DC1B3F6F}" srcOrd="1" destOrd="0" parTransId="{6B33722D-4F1B-4C74-99CF-98320ED2CBE7}" sibTransId="{3C1F36EA-2D3E-4EFA-96D4-6992272DCB65}"/>
    <dgm:cxn modelId="{CB591E7D-B1FA-4B46-802E-B6649DB6B547}" type="presOf" srcId="{A4CFC17C-59FC-448F-894C-85B0F32C3C04}" destId="{35CB05EF-B185-4386-B940-6A77EFF46723}" srcOrd="0" destOrd="0" presId="urn:microsoft.com/office/officeart/2005/8/layout/vList2"/>
    <dgm:cxn modelId="{803DA66E-B530-43A1-9307-9232F03A7E05}" srcId="{24FE07CC-9E71-4AB0-92ED-EF7E3441C21D}" destId="{6095545F-9455-47ED-8061-7F961BBEB6F9}" srcOrd="0" destOrd="0" parTransId="{3C6E785D-AD36-456D-834A-173EAC5DDEFA}" sibTransId="{12E80CA9-4DAF-4124-9CB6-1BBEF1A45C50}"/>
    <dgm:cxn modelId="{7715A076-02BB-48FC-BFD8-5A5849ED5A32}" type="presOf" srcId="{B462A617-DE67-4AC6-AAF4-70540F91F2CE}" destId="{88CB960A-20DA-4484-AF44-B7E0F7BF04A9}" srcOrd="0" destOrd="0" presId="urn:microsoft.com/office/officeart/2005/8/layout/vList2"/>
    <dgm:cxn modelId="{19763BC8-BC63-48FF-A7C8-98D68BF2DBAA}" srcId="{6095545F-9455-47ED-8061-7F961BBEB6F9}" destId="{B462A617-DE67-4AC6-AAF4-70540F91F2CE}" srcOrd="0" destOrd="0" parTransId="{FA7914BB-AA6C-4367-8E92-D00517D0CACA}" sibTransId="{350D21CF-8312-428D-AF3A-F570473C6D62}"/>
    <dgm:cxn modelId="{35683E72-E6E7-469E-B5C4-2B56F4B81EF9}" srcId="{C5A96257-7ED0-41EE-BE71-B3D2DC1B3F6F}" destId="{A4CFC17C-59FC-448F-894C-85B0F32C3C04}" srcOrd="0" destOrd="0" parTransId="{2BB92C93-5146-4CAE-B51F-559948B67D92}" sibTransId="{D505D7C4-61FF-4B2A-9C5C-945335A63A51}"/>
    <dgm:cxn modelId="{3DEC8FC0-031C-450B-A91D-A92D204B60BD}" type="presOf" srcId="{C5A96257-7ED0-41EE-BE71-B3D2DC1B3F6F}" destId="{591E5727-7773-4414-81A3-B135B2BBA0BF}" srcOrd="0" destOrd="0" presId="urn:microsoft.com/office/officeart/2005/8/layout/vList2"/>
    <dgm:cxn modelId="{D815AB74-71E7-4050-A505-B427B99E4AFC}" type="presParOf" srcId="{AE45BD14-7ACE-4CE6-A7A4-E25D1E6A0ADB}" destId="{FA5F1FAF-7C52-4BB8-809C-A25381745464}" srcOrd="0" destOrd="0" presId="urn:microsoft.com/office/officeart/2005/8/layout/vList2"/>
    <dgm:cxn modelId="{D13E1D65-2B36-4B4C-8AF9-F398AEA838AA}" type="presParOf" srcId="{AE45BD14-7ACE-4CE6-A7A4-E25D1E6A0ADB}" destId="{88CB960A-20DA-4484-AF44-B7E0F7BF04A9}" srcOrd="1" destOrd="0" presId="urn:microsoft.com/office/officeart/2005/8/layout/vList2"/>
    <dgm:cxn modelId="{05B1763A-37BA-484A-AAFE-650B91BF9F0D}" type="presParOf" srcId="{AE45BD14-7ACE-4CE6-A7A4-E25D1E6A0ADB}" destId="{591E5727-7773-4414-81A3-B135B2BBA0BF}" srcOrd="2" destOrd="0" presId="urn:microsoft.com/office/officeart/2005/8/layout/vList2"/>
    <dgm:cxn modelId="{039E0FA6-8DA6-4C25-92A2-8196D0966483}" type="presParOf" srcId="{AE45BD14-7ACE-4CE6-A7A4-E25D1E6A0ADB}" destId="{35CB05EF-B185-4386-B940-6A77EFF46723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60744E8-24DE-44B5-A965-C5C344FE0B5F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PT"/>
        </a:p>
      </dgm:t>
    </dgm:pt>
    <dgm:pt modelId="{5CEF4255-7F06-4428-A02C-37ACB437B326}">
      <dgm:prSet phldrT="[Texto]" custT="1"/>
      <dgm:spPr/>
      <dgm:t>
        <a:bodyPr/>
        <a:lstStyle/>
        <a:p>
          <a:pPr>
            <a:lnSpc>
              <a:spcPct val="150000"/>
            </a:lnSpc>
          </a:pPr>
          <a:r>
            <a:rPr lang="pt-PT" sz="1400" b="1" dirty="0" smtClean="0">
              <a:latin typeface="Arial" pitchFamily="34" charset="0"/>
              <a:cs typeface="Arial" pitchFamily="34" charset="0"/>
            </a:rPr>
            <a:t>Turma</a:t>
          </a:r>
        </a:p>
        <a:p>
          <a:pPr>
            <a:lnSpc>
              <a:spcPct val="150000"/>
            </a:lnSpc>
          </a:pPr>
          <a:r>
            <a:rPr lang="pt-PT" sz="1400" b="1" dirty="0" smtClean="0">
              <a:latin typeface="Arial" pitchFamily="34" charset="0"/>
              <a:cs typeface="Arial" pitchFamily="34" charset="0"/>
            </a:rPr>
            <a:t>regular</a:t>
          </a:r>
          <a:endParaRPr lang="pt-PT" sz="1400" b="1" dirty="0">
            <a:latin typeface="Arial" pitchFamily="34" charset="0"/>
            <a:cs typeface="Arial" pitchFamily="34" charset="0"/>
          </a:endParaRPr>
        </a:p>
      </dgm:t>
    </dgm:pt>
    <dgm:pt modelId="{1DFDF338-9529-4631-A73E-5047EE9D51DE}" type="parTrans" cxnId="{F699E825-F4AE-464C-85F0-F6357E49C6D8}">
      <dgm:prSet/>
      <dgm:spPr/>
      <dgm:t>
        <a:bodyPr/>
        <a:lstStyle/>
        <a:p>
          <a:endParaRPr lang="pt-PT"/>
        </a:p>
      </dgm:t>
    </dgm:pt>
    <dgm:pt modelId="{CD027CEB-B383-46A2-8F58-52C97BD1F857}" type="sibTrans" cxnId="{F699E825-F4AE-464C-85F0-F6357E49C6D8}">
      <dgm:prSet/>
      <dgm:spPr/>
      <dgm:t>
        <a:bodyPr/>
        <a:lstStyle/>
        <a:p>
          <a:endParaRPr lang="pt-PT"/>
        </a:p>
      </dgm:t>
    </dgm:pt>
    <dgm:pt modelId="{1D38BD5F-A5DC-4BD4-AB28-61B745B73366}">
      <dgm:prSet phldrT="[Texto]" custT="1"/>
      <dgm:spPr/>
      <dgm:t>
        <a:bodyPr/>
        <a:lstStyle/>
        <a:p>
          <a:r>
            <a:rPr lang="pt-PT" sz="1400" b="1" dirty="0" smtClean="0">
              <a:latin typeface="Arial" pitchFamily="34" charset="0"/>
              <a:cs typeface="Arial" pitchFamily="34" charset="0"/>
            </a:rPr>
            <a:t>Docentes </a:t>
          </a:r>
        </a:p>
        <a:p>
          <a:r>
            <a:rPr lang="pt-PT" sz="1400" b="1" dirty="0" smtClean="0">
              <a:latin typeface="Arial" pitchFamily="34" charset="0"/>
              <a:cs typeface="Arial" pitchFamily="34" charset="0"/>
            </a:rPr>
            <a:t>Especializados</a:t>
          </a:r>
          <a:endParaRPr lang="pt-PT" sz="1400" b="1" dirty="0">
            <a:latin typeface="Arial" pitchFamily="34" charset="0"/>
            <a:cs typeface="Arial" pitchFamily="34" charset="0"/>
          </a:endParaRPr>
        </a:p>
      </dgm:t>
    </dgm:pt>
    <dgm:pt modelId="{AC75159D-6266-4FB6-91CB-5A5658993B80}" type="parTrans" cxnId="{8BBDC7FA-9612-4EFA-B424-29F25CC4757F}">
      <dgm:prSet/>
      <dgm:spPr/>
      <dgm:t>
        <a:bodyPr/>
        <a:lstStyle/>
        <a:p>
          <a:endParaRPr lang="pt-PT"/>
        </a:p>
      </dgm:t>
    </dgm:pt>
    <dgm:pt modelId="{FCF5DE02-9399-4FB1-953B-DF5B8D482FDD}" type="sibTrans" cxnId="{8BBDC7FA-9612-4EFA-B424-29F25CC4757F}">
      <dgm:prSet/>
      <dgm:spPr/>
      <dgm:t>
        <a:bodyPr/>
        <a:lstStyle/>
        <a:p>
          <a:endParaRPr lang="pt-PT"/>
        </a:p>
      </dgm:t>
    </dgm:pt>
    <dgm:pt modelId="{5416172B-7CBB-4E6D-B179-2EC20D5586CF}">
      <dgm:prSet phldrT="[Texto]" custT="1"/>
      <dgm:spPr/>
      <dgm:t>
        <a:bodyPr/>
        <a:lstStyle/>
        <a:p>
          <a:pPr>
            <a:lnSpc>
              <a:spcPct val="100000"/>
            </a:lnSpc>
          </a:pPr>
          <a:r>
            <a:rPr lang="pt-PT" sz="1800" b="1" dirty="0" smtClean="0"/>
            <a:t>Assistentes</a:t>
          </a:r>
        </a:p>
        <a:p>
          <a:pPr>
            <a:lnSpc>
              <a:spcPct val="100000"/>
            </a:lnSpc>
          </a:pPr>
          <a:r>
            <a:rPr lang="pt-PT" sz="1800" b="1" dirty="0" smtClean="0"/>
            <a:t>Operacionais</a:t>
          </a:r>
        </a:p>
        <a:p>
          <a:pPr>
            <a:lnSpc>
              <a:spcPct val="100000"/>
            </a:lnSpc>
          </a:pPr>
          <a:endParaRPr lang="pt-PT" sz="1600" b="1" dirty="0"/>
        </a:p>
      </dgm:t>
    </dgm:pt>
    <dgm:pt modelId="{82A7DDE3-5AB1-4758-A6F9-E5C09814EBDE}" type="parTrans" cxnId="{3BB49E24-B149-4BE0-8D54-1705052A5E2A}">
      <dgm:prSet/>
      <dgm:spPr/>
      <dgm:t>
        <a:bodyPr/>
        <a:lstStyle/>
        <a:p>
          <a:endParaRPr lang="pt-PT"/>
        </a:p>
      </dgm:t>
    </dgm:pt>
    <dgm:pt modelId="{AF805029-DE68-4ADE-884C-973AB67DCB5D}" type="sibTrans" cxnId="{3BB49E24-B149-4BE0-8D54-1705052A5E2A}">
      <dgm:prSet/>
      <dgm:spPr/>
      <dgm:t>
        <a:bodyPr/>
        <a:lstStyle/>
        <a:p>
          <a:endParaRPr lang="pt-PT"/>
        </a:p>
      </dgm:t>
    </dgm:pt>
    <dgm:pt modelId="{8AC9B5DD-4256-4B36-A5E4-8F5FEA994779}">
      <dgm:prSet phldrT="[Texto]" custT="1"/>
      <dgm:spPr/>
      <dgm:t>
        <a:bodyPr/>
        <a:lstStyle/>
        <a:p>
          <a:pPr>
            <a:lnSpc>
              <a:spcPct val="150000"/>
            </a:lnSpc>
          </a:pPr>
          <a:r>
            <a:rPr lang="pt-PT" sz="1400" b="1" dirty="0" smtClean="0">
              <a:latin typeface="Arial" pitchFamily="34" charset="0"/>
              <a:cs typeface="Arial" pitchFamily="34" charset="0"/>
            </a:rPr>
            <a:t>Técnicos Especializados</a:t>
          </a:r>
          <a:endParaRPr lang="pt-PT" sz="1400" b="1" dirty="0">
            <a:latin typeface="Arial" pitchFamily="34" charset="0"/>
            <a:cs typeface="Arial" pitchFamily="34" charset="0"/>
          </a:endParaRPr>
        </a:p>
      </dgm:t>
    </dgm:pt>
    <dgm:pt modelId="{695DE393-E564-4C80-AE04-C553887EEF76}" type="parTrans" cxnId="{3252537C-FBA0-4165-A65C-027AEE22DAA2}">
      <dgm:prSet/>
      <dgm:spPr/>
      <dgm:t>
        <a:bodyPr/>
        <a:lstStyle/>
        <a:p>
          <a:endParaRPr lang="pt-PT"/>
        </a:p>
      </dgm:t>
    </dgm:pt>
    <dgm:pt modelId="{ED2E8440-EC3A-4C67-87B1-0ECFF3B3E5CE}" type="sibTrans" cxnId="{3252537C-FBA0-4165-A65C-027AEE22DAA2}">
      <dgm:prSet/>
      <dgm:spPr/>
      <dgm:t>
        <a:bodyPr/>
        <a:lstStyle/>
        <a:p>
          <a:endParaRPr lang="pt-PT"/>
        </a:p>
      </dgm:t>
    </dgm:pt>
    <dgm:pt modelId="{4C5B2894-8D7D-4C39-AA74-382D85EE274A}">
      <dgm:prSet phldrT="[Texto]" custT="1"/>
      <dgm:spPr/>
      <dgm:t>
        <a:bodyPr/>
        <a:lstStyle/>
        <a:p>
          <a:r>
            <a:rPr lang="pt-PT" sz="1400" b="1" dirty="0" smtClean="0">
              <a:latin typeface="Arial" pitchFamily="34" charset="0"/>
              <a:cs typeface="Arial" pitchFamily="34" charset="0"/>
            </a:rPr>
            <a:t>Família</a:t>
          </a:r>
          <a:endParaRPr lang="pt-PT" sz="1400" b="1" dirty="0">
            <a:latin typeface="Arial" pitchFamily="34" charset="0"/>
            <a:cs typeface="Arial" pitchFamily="34" charset="0"/>
          </a:endParaRPr>
        </a:p>
      </dgm:t>
    </dgm:pt>
    <dgm:pt modelId="{A3852BE2-9F37-4BC5-870A-F23AB7093A14}" type="parTrans" cxnId="{6F9B1F68-E3C0-4FEB-94D8-0DC6365AC2C9}">
      <dgm:prSet/>
      <dgm:spPr/>
      <dgm:t>
        <a:bodyPr/>
        <a:lstStyle/>
        <a:p>
          <a:endParaRPr lang="pt-PT"/>
        </a:p>
      </dgm:t>
    </dgm:pt>
    <dgm:pt modelId="{E0E5D301-040D-456D-B706-F01553968316}" type="sibTrans" cxnId="{6F9B1F68-E3C0-4FEB-94D8-0DC6365AC2C9}">
      <dgm:prSet/>
      <dgm:spPr/>
      <dgm:t>
        <a:bodyPr/>
        <a:lstStyle/>
        <a:p>
          <a:endParaRPr lang="pt-PT"/>
        </a:p>
      </dgm:t>
    </dgm:pt>
    <dgm:pt modelId="{E158C6C7-265F-4E29-8F55-4A5221348E0B}" type="pres">
      <dgm:prSet presAssocID="{A60744E8-24DE-44B5-A965-C5C344FE0B5F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PT"/>
        </a:p>
      </dgm:t>
    </dgm:pt>
    <dgm:pt modelId="{56490BBF-E8C2-47E1-96EF-3418C812BCE4}" type="pres">
      <dgm:prSet presAssocID="{5CEF4255-7F06-4428-A02C-37ACB437B326}" presName="dummy" presStyleCnt="0"/>
      <dgm:spPr/>
    </dgm:pt>
    <dgm:pt modelId="{57B8CBB5-BCA4-47DB-A650-7DE44F14EC7E}" type="pres">
      <dgm:prSet presAssocID="{5CEF4255-7F06-4428-A02C-37ACB437B326}" presName="node" presStyleLbl="revTx" presStyleIdx="0" presStyleCnt="5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573477C5-6E57-4007-A38B-9C1AE4E7FB77}" type="pres">
      <dgm:prSet presAssocID="{CD027CEB-B383-46A2-8F58-52C97BD1F857}" presName="sibTrans" presStyleLbl="node1" presStyleIdx="0" presStyleCnt="5"/>
      <dgm:spPr/>
      <dgm:t>
        <a:bodyPr/>
        <a:lstStyle/>
        <a:p>
          <a:endParaRPr lang="pt-PT"/>
        </a:p>
      </dgm:t>
    </dgm:pt>
    <dgm:pt modelId="{081FF903-997B-472B-9013-766F348B1747}" type="pres">
      <dgm:prSet presAssocID="{1D38BD5F-A5DC-4BD4-AB28-61B745B73366}" presName="dummy" presStyleCnt="0"/>
      <dgm:spPr/>
    </dgm:pt>
    <dgm:pt modelId="{DB766B83-1C82-4CB1-A734-51BBECB64577}" type="pres">
      <dgm:prSet presAssocID="{1D38BD5F-A5DC-4BD4-AB28-61B745B73366}" presName="node" presStyleLbl="revTx" presStyleIdx="1" presStyleCnt="5" custScaleX="251190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1732A974-51CE-4929-9F59-09E4166C78C6}" type="pres">
      <dgm:prSet presAssocID="{FCF5DE02-9399-4FB1-953B-DF5B8D482FDD}" presName="sibTrans" presStyleLbl="node1" presStyleIdx="1" presStyleCnt="5"/>
      <dgm:spPr/>
      <dgm:t>
        <a:bodyPr/>
        <a:lstStyle/>
        <a:p>
          <a:endParaRPr lang="pt-PT"/>
        </a:p>
      </dgm:t>
    </dgm:pt>
    <dgm:pt modelId="{6CD86063-DE13-40D3-B696-C6729526A5DE}" type="pres">
      <dgm:prSet presAssocID="{5416172B-7CBB-4E6D-B179-2EC20D5586CF}" presName="dummy" presStyleCnt="0"/>
      <dgm:spPr/>
    </dgm:pt>
    <dgm:pt modelId="{4662518C-7A48-4865-B712-D39279CBEED7}" type="pres">
      <dgm:prSet presAssocID="{5416172B-7CBB-4E6D-B179-2EC20D5586CF}" presName="node" presStyleLbl="revTx" presStyleIdx="2" presStyleCnt="5" custScaleX="189119" custScaleY="130497" custRadScaleRad="110412" custRadScaleInc="-3380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57C73D7A-74D5-4482-B9A9-1AA636BD507C}" type="pres">
      <dgm:prSet presAssocID="{AF805029-DE68-4ADE-884C-973AB67DCB5D}" presName="sibTrans" presStyleLbl="node1" presStyleIdx="2" presStyleCnt="5" custScaleX="116442" custScaleY="97930"/>
      <dgm:spPr/>
      <dgm:t>
        <a:bodyPr/>
        <a:lstStyle/>
        <a:p>
          <a:endParaRPr lang="pt-PT"/>
        </a:p>
      </dgm:t>
    </dgm:pt>
    <dgm:pt modelId="{D7121F82-D955-43D7-B730-490C8191ECD0}" type="pres">
      <dgm:prSet presAssocID="{8AC9B5DD-4256-4B36-A5E4-8F5FEA994779}" presName="dummy" presStyleCnt="0"/>
      <dgm:spPr/>
    </dgm:pt>
    <dgm:pt modelId="{90BF6C85-176C-4C5B-B8DB-941DD87583B2}" type="pres">
      <dgm:prSet presAssocID="{8AC9B5DD-4256-4B36-A5E4-8F5FEA994779}" presName="node" presStyleLbl="revTx" presStyleIdx="3" presStyleCnt="5" custScaleX="233790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77FC8ED5-0CDB-4111-8884-9C6FE9AD5B2E}" type="pres">
      <dgm:prSet presAssocID="{ED2E8440-EC3A-4C67-87B1-0ECFF3B3E5CE}" presName="sibTrans" presStyleLbl="node1" presStyleIdx="3" presStyleCnt="5" custScaleX="116421" custScaleY="106359"/>
      <dgm:spPr/>
      <dgm:t>
        <a:bodyPr/>
        <a:lstStyle/>
        <a:p>
          <a:endParaRPr lang="pt-PT"/>
        </a:p>
      </dgm:t>
    </dgm:pt>
    <dgm:pt modelId="{AC836757-CC16-4246-85BF-EA0E34FF2E5E}" type="pres">
      <dgm:prSet presAssocID="{4C5B2894-8D7D-4C39-AA74-382D85EE274A}" presName="dummy" presStyleCnt="0"/>
      <dgm:spPr/>
    </dgm:pt>
    <dgm:pt modelId="{8B962F21-ECD1-4CCC-B50F-45E320D9D0D2}" type="pres">
      <dgm:prSet presAssocID="{4C5B2894-8D7D-4C39-AA74-382D85EE274A}" presName="node" presStyleLbl="revTx" presStyleIdx="4" presStyleCnt="5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8F9FAC7D-7715-4C2C-88B1-E7DAB65BACD6}" type="pres">
      <dgm:prSet presAssocID="{E0E5D301-040D-456D-B706-F01553968316}" presName="sibTrans" presStyleLbl="node1" presStyleIdx="4" presStyleCnt="5"/>
      <dgm:spPr/>
      <dgm:t>
        <a:bodyPr/>
        <a:lstStyle/>
        <a:p>
          <a:endParaRPr lang="pt-PT"/>
        </a:p>
      </dgm:t>
    </dgm:pt>
  </dgm:ptLst>
  <dgm:cxnLst>
    <dgm:cxn modelId="{BA6BD30C-5BC6-41D2-8C93-901D9B896A8B}" type="presOf" srcId="{E0E5D301-040D-456D-B706-F01553968316}" destId="{8F9FAC7D-7715-4C2C-88B1-E7DAB65BACD6}" srcOrd="0" destOrd="0" presId="urn:microsoft.com/office/officeart/2005/8/layout/cycle1"/>
    <dgm:cxn modelId="{3BB49E24-B149-4BE0-8D54-1705052A5E2A}" srcId="{A60744E8-24DE-44B5-A965-C5C344FE0B5F}" destId="{5416172B-7CBB-4E6D-B179-2EC20D5586CF}" srcOrd="2" destOrd="0" parTransId="{82A7DDE3-5AB1-4758-A6F9-E5C09814EBDE}" sibTransId="{AF805029-DE68-4ADE-884C-973AB67DCB5D}"/>
    <dgm:cxn modelId="{6F9B1F68-E3C0-4FEB-94D8-0DC6365AC2C9}" srcId="{A60744E8-24DE-44B5-A965-C5C344FE0B5F}" destId="{4C5B2894-8D7D-4C39-AA74-382D85EE274A}" srcOrd="4" destOrd="0" parTransId="{A3852BE2-9F37-4BC5-870A-F23AB7093A14}" sibTransId="{E0E5D301-040D-456D-B706-F01553968316}"/>
    <dgm:cxn modelId="{930809DE-E66E-4291-BB86-F9E82E64A6CE}" type="presOf" srcId="{A60744E8-24DE-44B5-A965-C5C344FE0B5F}" destId="{E158C6C7-265F-4E29-8F55-4A5221348E0B}" srcOrd="0" destOrd="0" presId="urn:microsoft.com/office/officeart/2005/8/layout/cycle1"/>
    <dgm:cxn modelId="{9C11085A-351F-4205-934E-44D44177B108}" type="presOf" srcId="{5416172B-7CBB-4E6D-B179-2EC20D5586CF}" destId="{4662518C-7A48-4865-B712-D39279CBEED7}" srcOrd="0" destOrd="0" presId="urn:microsoft.com/office/officeart/2005/8/layout/cycle1"/>
    <dgm:cxn modelId="{5DAFB185-13C1-41F7-BC7D-16897A1D7424}" type="presOf" srcId="{5CEF4255-7F06-4428-A02C-37ACB437B326}" destId="{57B8CBB5-BCA4-47DB-A650-7DE44F14EC7E}" srcOrd="0" destOrd="0" presId="urn:microsoft.com/office/officeart/2005/8/layout/cycle1"/>
    <dgm:cxn modelId="{FE9FEEE6-40CE-4A29-ABF8-D6EFD0470176}" type="presOf" srcId="{FCF5DE02-9399-4FB1-953B-DF5B8D482FDD}" destId="{1732A974-51CE-4929-9F59-09E4166C78C6}" srcOrd="0" destOrd="0" presId="urn:microsoft.com/office/officeart/2005/8/layout/cycle1"/>
    <dgm:cxn modelId="{F90E6FAD-4927-4BA2-89C5-4950E6174BA3}" type="presOf" srcId="{8AC9B5DD-4256-4B36-A5E4-8F5FEA994779}" destId="{90BF6C85-176C-4C5B-B8DB-941DD87583B2}" srcOrd="0" destOrd="0" presId="urn:microsoft.com/office/officeart/2005/8/layout/cycle1"/>
    <dgm:cxn modelId="{F699E825-F4AE-464C-85F0-F6357E49C6D8}" srcId="{A60744E8-24DE-44B5-A965-C5C344FE0B5F}" destId="{5CEF4255-7F06-4428-A02C-37ACB437B326}" srcOrd="0" destOrd="0" parTransId="{1DFDF338-9529-4631-A73E-5047EE9D51DE}" sibTransId="{CD027CEB-B383-46A2-8F58-52C97BD1F857}"/>
    <dgm:cxn modelId="{3252537C-FBA0-4165-A65C-027AEE22DAA2}" srcId="{A60744E8-24DE-44B5-A965-C5C344FE0B5F}" destId="{8AC9B5DD-4256-4B36-A5E4-8F5FEA994779}" srcOrd="3" destOrd="0" parTransId="{695DE393-E564-4C80-AE04-C553887EEF76}" sibTransId="{ED2E8440-EC3A-4C67-87B1-0ECFF3B3E5CE}"/>
    <dgm:cxn modelId="{339C5782-D59C-47E9-98B1-8E703036D74F}" type="presOf" srcId="{CD027CEB-B383-46A2-8F58-52C97BD1F857}" destId="{573477C5-6E57-4007-A38B-9C1AE4E7FB77}" srcOrd="0" destOrd="0" presId="urn:microsoft.com/office/officeart/2005/8/layout/cycle1"/>
    <dgm:cxn modelId="{63382517-6D4D-4377-B41D-BECD5EEBF2F1}" type="presOf" srcId="{4C5B2894-8D7D-4C39-AA74-382D85EE274A}" destId="{8B962F21-ECD1-4CCC-B50F-45E320D9D0D2}" srcOrd="0" destOrd="0" presId="urn:microsoft.com/office/officeart/2005/8/layout/cycle1"/>
    <dgm:cxn modelId="{F7A517B4-7FE4-467F-A9D1-89663EA9EF90}" type="presOf" srcId="{ED2E8440-EC3A-4C67-87B1-0ECFF3B3E5CE}" destId="{77FC8ED5-0CDB-4111-8884-9C6FE9AD5B2E}" srcOrd="0" destOrd="0" presId="urn:microsoft.com/office/officeart/2005/8/layout/cycle1"/>
    <dgm:cxn modelId="{8BBDC7FA-9612-4EFA-B424-29F25CC4757F}" srcId="{A60744E8-24DE-44B5-A965-C5C344FE0B5F}" destId="{1D38BD5F-A5DC-4BD4-AB28-61B745B73366}" srcOrd="1" destOrd="0" parTransId="{AC75159D-6266-4FB6-91CB-5A5658993B80}" sibTransId="{FCF5DE02-9399-4FB1-953B-DF5B8D482FDD}"/>
    <dgm:cxn modelId="{16C6F781-24CE-4131-A906-32CE20191A46}" type="presOf" srcId="{1D38BD5F-A5DC-4BD4-AB28-61B745B73366}" destId="{DB766B83-1C82-4CB1-A734-51BBECB64577}" srcOrd="0" destOrd="0" presId="urn:microsoft.com/office/officeart/2005/8/layout/cycle1"/>
    <dgm:cxn modelId="{99FF6476-8280-4D7D-811A-56CAB259BDD4}" type="presOf" srcId="{AF805029-DE68-4ADE-884C-973AB67DCB5D}" destId="{57C73D7A-74D5-4482-B9A9-1AA636BD507C}" srcOrd="0" destOrd="0" presId="urn:microsoft.com/office/officeart/2005/8/layout/cycle1"/>
    <dgm:cxn modelId="{220B88D5-3119-4ACC-A79D-BAD5A8C5C0AC}" type="presParOf" srcId="{E158C6C7-265F-4E29-8F55-4A5221348E0B}" destId="{56490BBF-E8C2-47E1-96EF-3418C812BCE4}" srcOrd="0" destOrd="0" presId="urn:microsoft.com/office/officeart/2005/8/layout/cycle1"/>
    <dgm:cxn modelId="{92273578-3DD4-4D97-A942-60E7DE654000}" type="presParOf" srcId="{E158C6C7-265F-4E29-8F55-4A5221348E0B}" destId="{57B8CBB5-BCA4-47DB-A650-7DE44F14EC7E}" srcOrd="1" destOrd="0" presId="urn:microsoft.com/office/officeart/2005/8/layout/cycle1"/>
    <dgm:cxn modelId="{D8965C34-39DF-46DA-BA98-BC399B887EF6}" type="presParOf" srcId="{E158C6C7-265F-4E29-8F55-4A5221348E0B}" destId="{573477C5-6E57-4007-A38B-9C1AE4E7FB77}" srcOrd="2" destOrd="0" presId="urn:microsoft.com/office/officeart/2005/8/layout/cycle1"/>
    <dgm:cxn modelId="{A48ADEE7-304E-4817-BB83-EEC5DD2B14F7}" type="presParOf" srcId="{E158C6C7-265F-4E29-8F55-4A5221348E0B}" destId="{081FF903-997B-472B-9013-766F348B1747}" srcOrd="3" destOrd="0" presId="urn:microsoft.com/office/officeart/2005/8/layout/cycle1"/>
    <dgm:cxn modelId="{FDA1D87E-594A-4561-8923-54418C231182}" type="presParOf" srcId="{E158C6C7-265F-4E29-8F55-4A5221348E0B}" destId="{DB766B83-1C82-4CB1-A734-51BBECB64577}" srcOrd="4" destOrd="0" presId="urn:microsoft.com/office/officeart/2005/8/layout/cycle1"/>
    <dgm:cxn modelId="{A7EE59F1-4779-40E8-AFA3-BD48876DC611}" type="presParOf" srcId="{E158C6C7-265F-4E29-8F55-4A5221348E0B}" destId="{1732A974-51CE-4929-9F59-09E4166C78C6}" srcOrd="5" destOrd="0" presId="urn:microsoft.com/office/officeart/2005/8/layout/cycle1"/>
    <dgm:cxn modelId="{D74EE6BF-33BA-4E9D-8BCE-E0D1B738BC24}" type="presParOf" srcId="{E158C6C7-265F-4E29-8F55-4A5221348E0B}" destId="{6CD86063-DE13-40D3-B696-C6729526A5DE}" srcOrd="6" destOrd="0" presId="urn:microsoft.com/office/officeart/2005/8/layout/cycle1"/>
    <dgm:cxn modelId="{33621B98-7CCA-4923-84CE-2A57CF6531F5}" type="presParOf" srcId="{E158C6C7-265F-4E29-8F55-4A5221348E0B}" destId="{4662518C-7A48-4865-B712-D39279CBEED7}" srcOrd="7" destOrd="0" presId="urn:microsoft.com/office/officeart/2005/8/layout/cycle1"/>
    <dgm:cxn modelId="{F3969E26-3756-4ED6-9A7B-CE6572008275}" type="presParOf" srcId="{E158C6C7-265F-4E29-8F55-4A5221348E0B}" destId="{57C73D7A-74D5-4482-B9A9-1AA636BD507C}" srcOrd="8" destOrd="0" presId="urn:microsoft.com/office/officeart/2005/8/layout/cycle1"/>
    <dgm:cxn modelId="{A006D0D5-1AD5-47C2-B4C1-A341AC3C599F}" type="presParOf" srcId="{E158C6C7-265F-4E29-8F55-4A5221348E0B}" destId="{D7121F82-D955-43D7-B730-490C8191ECD0}" srcOrd="9" destOrd="0" presId="urn:microsoft.com/office/officeart/2005/8/layout/cycle1"/>
    <dgm:cxn modelId="{48E5534E-1A6B-45A6-B605-BD99B27873CB}" type="presParOf" srcId="{E158C6C7-265F-4E29-8F55-4A5221348E0B}" destId="{90BF6C85-176C-4C5B-B8DB-941DD87583B2}" srcOrd="10" destOrd="0" presId="urn:microsoft.com/office/officeart/2005/8/layout/cycle1"/>
    <dgm:cxn modelId="{BDE2BF0D-2DD1-48CF-851B-3F9815F8456A}" type="presParOf" srcId="{E158C6C7-265F-4E29-8F55-4A5221348E0B}" destId="{77FC8ED5-0CDB-4111-8884-9C6FE9AD5B2E}" srcOrd="11" destOrd="0" presId="urn:microsoft.com/office/officeart/2005/8/layout/cycle1"/>
    <dgm:cxn modelId="{5D5CB9CC-93F0-4BCC-8873-A605DE6801D7}" type="presParOf" srcId="{E158C6C7-265F-4E29-8F55-4A5221348E0B}" destId="{AC836757-CC16-4246-85BF-EA0E34FF2E5E}" srcOrd="12" destOrd="0" presId="urn:microsoft.com/office/officeart/2005/8/layout/cycle1"/>
    <dgm:cxn modelId="{8C4624C6-C554-468B-B4ED-CBA2CEAA63F5}" type="presParOf" srcId="{E158C6C7-265F-4E29-8F55-4A5221348E0B}" destId="{8B962F21-ECD1-4CCC-B50F-45E320D9D0D2}" srcOrd="13" destOrd="0" presId="urn:microsoft.com/office/officeart/2005/8/layout/cycle1"/>
    <dgm:cxn modelId="{59CE1948-8ED2-43AF-81EC-56E2647DA042}" type="presParOf" srcId="{E158C6C7-265F-4E29-8F55-4A5221348E0B}" destId="{8F9FAC7D-7715-4C2C-88B1-E7DAB65BACD6}" srcOrd="14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28CAD4C-6E7A-43D6-B40B-247ED40C859B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PT"/>
        </a:p>
      </dgm:t>
    </dgm:pt>
    <dgm:pt modelId="{00CAD7DB-AFE4-472C-B387-486C4DFFDC8B}">
      <dgm:prSet phldrT="[Texto]" custT="1"/>
      <dgm:spPr/>
      <dgm:t>
        <a:bodyPr/>
        <a:lstStyle/>
        <a:p>
          <a:r>
            <a:rPr lang="pt-PT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ASSISTENTES OPERACIONAIS</a:t>
          </a:r>
        </a:p>
        <a:p>
          <a:r>
            <a:rPr lang="pt-PT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A. O.</a:t>
          </a:r>
          <a:endParaRPr lang="pt-PT" sz="2000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5B9E19CB-8BA5-4C51-BF6F-4F01C0EBA22A}" type="parTrans" cxnId="{0BAC205B-94E6-41F7-AD16-4C366B9223C6}">
      <dgm:prSet/>
      <dgm:spPr/>
      <dgm:t>
        <a:bodyPr/>
        <a:lstStyle/>
        <a:p>
          <a:endParaRPr lang="pt-PT"/>
        </a:p>
      </dgm:t>
    </dgm:pt>
    <dgm:pt modelId="{1AB2DB47-691B-4BC1-831B-C8ABCB604C8B}" type="sibTrans" cxnId="{0BAC205B-94E6-41F7-AD16-4C366B9223C6}">
      <dgm:prSet/>
      <dgm:spPr/>
      <dgm:t>
        <a:bodyPr/>
        <a:lstStyle/>
        <a:p>
          <a:endParaRPr lang="pt-PT"/>
        </a:p>
      </dgm:t>
    </dgm:pt>
    <dgm:pt modelId="{BD783DDF-5FC2-4A18-B44D-4D0573226D72}">
      <dgm:prSet phldrT="[Texto]" custT="1"/>
      <dgm:spPr/>
      <dgm:t>
        <a:bodyPr/>
        <a:lstStyle/>
        <a:p>
          <a:r>
            <a:rPr lang="pt-PT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Competências técnicas</a:t>
          </a:r>
          <a:endParaRPr lang="pt-PT" sz="2000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29F80448-0703-4DE9-974E-DDC5BAD93C11}" type="parTrans" cxnId="{E56CFD54-E4D1-491C-958A-6C739EA5E90F}">
      <dgm:prSet/>
      <dgm:spPr/>
      <dgm:t>
        <a:bodyPr/>
        <a:lstStyle/>
        <a:p>
          <a:endParaRPr lang="pt-PT"/>
        </a:p>
      </dgm:t>
    </dgm:pt>
    <dgm:pt modelId="{D8BB332E-FA83-47DD-94E5-F850183EA15A}" type="sibTrans" cxnId="{E56CFD54-E4D1-491C-958A-6C739EA5E90F}">
      <dgm:prSet/>
      <dgm:spPr/>
      <dgm:t>
        <a:bodyPr/>
        <a:lstStyle/>
        <a:p>
          <a:endParaRPr lang="pt-PT"/>
        </a:p>
      </dgm:t>
    </dgm:pt>
    <dgm:pt modelId="{70F97326-181D-46B2-8F6F-731ABC3905A4}">
      <dgm:prSet phldrT="[Texto]" custT="1"/>
      <dgm:spPr/>
      <dgm:t>
        <a:bodyPr/>
        <a:lstStyle/>
        <a:p>
          <a:r>
            <a:rPr lang="pt-PT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Competências relacionais</a:t>
          </a:r>
          <a:endParaRPr lang="pt-PT" sz="2000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0BF568AB-E089-4956-99C7-38F411797D10}" type="parTrans" cxnId="{554ABD1A-B415-451C-B593-A5D1F3A28DA3}">
      <dgm:prSet/>
      <dgm:spPr/>
      <dgm:t>
        <a:bodyPr/>
        <a:lstStyle/>
        <a:p>
          <a:endParaRPr lang="pt-PT"/>
        </a:p>
      </dgm:t>
    </dgm:pt>
    <dgm:pt modelId="{28E97ED9-A99B-459F-81DC-23075CA3025E}" type="sibTrans" cxnId="{554ABD1A-B415-451C-B593-A5D1F3A28DA3}">
      <dgm:prSet/>
      <dgm:spPr/>
      <dgm:t>
        <a:bodyPr/>
        <a:lstStyle/>
        <a:p>
          <a:endParaRPr lang="pt-PT"/>
        </a:p>
      </dgm:t>
    </dgm:pt>
    <dgm:pt modelId="{BC26315D-897D-4178-858D-1AA8F5AA6100}" type="pres">
      <dgm:prSet presAssocID="{528CAD4C-6E7A-43D6-B40B-247ED40C859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PT"/>
        </a:p>
      </dgm:t>
    </dgm:pt>
    <dgm:pt modelId="{FEE01A93-E7BC-440A-881C-BC1E0ABAB611}" type="pres">
      <dgm:prSet presAssocID="{00CAD7DB-AFE4-472C-B387-486C4DFFDC8B}" presName="node" presStyleLbl="node1" presStyleIdx="0" presStyleCnt="3" custScaleX="114090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B894BB30-B6CA-4621-B09A-3ACE330F80A7}" type="pres">
      <dgm:prSet presAssocID="{1AB2DB47-691B-4BC1-831B-C8ABCB604C8B}" presName="sibTrans" presStyleLbl="sibTrans2D1" presStyleIdx="0" presStyleCnt="3"/>
      <dgm:spPr/>
      <dgm:t>
        <a:bodyPr/>
        <a:lstStyle/>
        <a:p>
          <a:endParaRPr lang="pt-PT"/>
        </a:p>
      </dgm:t>
    </dgm:pt>
    <dgm:pt modelId="{EEB89404-E053-4660-AA7A-68149A383255}" type="pres">
      <dgm:prSet presAssocID="{1AB2DB47-691B-4BC1-831B-C8ABCB604C8B}" presName="connectorText" presStyleLbl="sibTrans2D1" presStyleIdx="0" presStyleCnt="3"/>
      <dgm:spPr/>
      <dgm:t>
        <a:bodyPr/>
        <a:lstStyle/>
        <a:p>
          <a:endParaRPr lang="pt-PT"/>
        </a:p>
      </dgm:t>
    </dgm:pt>
    <dgm:pt modelId="{CD1AA5AD-B5CE-419B-AF54-458A1B2E99DF}" type="pres">
      <dgm:prSet presAssocID="{BD783DDF-5FC2-4A18-B44D-4D0573226D72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FB72EB86-5AC5-47DE-B85C-FB9B9D685795}" type="pres">
      <dgm:prSet presAssocID="{D8BB332E-FA83-47DD-94E5-F850183EA15A}" presName="sibTrans" presStyleLbl="sibTrans2D1" presStyleIdx="1" presStyleCnt="3"/>
      <dgm:spPr/>
      <dgm:t>
        <a:bodyPr/>
        <a:lstStyle/>
        <a:p>
          <a:endParaRPr lang="pt-PT"/>
        </a:p>
      </dgm:t>
    </dgm:pt>
    <dgm:pt modelId="{A7651A7A-0131-42A0-8A8E-38C1F19058E2}" type="pres">
      <dgm:prSet presAssocID="{D8BB332E-FA83-47DD-94E5-F850183EA15A}" presName="connectorText" presStyleLbl="sibTrans2D1" presStyleIdx="1" presStyleCnt="3"/>
      <dgm:spPr/>
      <dgm:t>
        <a:bodyPr/>
        <a:lstStyle/>
        <a:p>
          <a:endParaRPr lang="pt-PT"/>
        </a:p>
      </dgm:t>
    </dgm:pt>
    <dgm:pt modelId="{E214AA30-25CE-4F8B-9064-A69BD98BB3A2}" type="pres">
      <dgm:prSet presAssocID="{70F97326-181D-46B2-8F6F-731ABC3905A4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4F0EDB89-0335-4D3C-AA23-E3DF94E66402}" type="pres">
      <dgm:prSet presAssocID="{28E97ED9-A99B-459F-81DC-23075CA3025E}" presName="sibTrans" presStyleLbl="sibTrans2D1" presStyleIdx="2" presStyleCnt="3"/>
      <dgm:spPr/>
      <dgm:t>
        <a:bodyPr/>
        <a:lstStyle/>
        <a:p>
          <a:endParaRPr lang="pt-PT"/>
        </a:p>
      </dgm:t>
    </dgm:pt>
    <dgm:pt modelId="{43D2A7DF-DF9C-422B-B468-5255F27F7234}" type="pres">
      <dgm:prSet presAssocID="{28E97ED9-A99B-459F-81DC-23075CA3025E}" presName="connectorText" presStyleLbl="sibTrans2D1" presStyleIdx="2" presStyleCnt="3"/>
      <dgm:spPr/>
      <dgm:t>
        <a:bodyPr/>
        <a:lstStyle/>
        <a:p>
          <a:endParaRPr lang="pt-PT"/>
        </a:p>
      </dgm:t>
    </dgm:pt>
  </dgm:ptLst>
  <dgm:cxnLst>
    <dgm:cxn modelId="{CDAF0BAD-298E-4489-9F80-28463BDE5939}" type="presOf" srcId="{1AB2DB47-691B-4BC1-831B-C8ABCB604C8B}" destId="{B894BB30-B6CA-4621-B09A-3ACE330F80A7}" srcOrd="0" destOrd="0" presId="urn:microsoft.com/office/officeart/2005/8/layout/cycle7"/>
    <dgm:cxn modelId="{E9F693D6-DB35-4CC8-9611-4962F70EA038}" type="presOf" srcId="{BD783DDF-5FC2-4A18-B44D-4D0573226D72}" destId="{CD1AA5AD-B5CE-419B-AF54-458A1B2E99DF}" srcOrd="0" destOrd="0" presId="urn:microsoft.com/office/officeart/2005/8/layout/cycle7"/>
    <dgm:cxn modelId="{F4CA92B2-12DC-433D-B6AB-C0E4CBB3DA67}" type="presOf" srcId="{1AB2DB47-691B-4BC1-831B-C8ABCB604C8B}" destId="{EEB89404-E053-4660-AA7A-68149A383255}" srcOrd="1" destOrd="0" presId="urn:microsoft.com/office/officeart/2005/8/layout/cycle7"/>
    <dgm:cxn modelId="{E060FABC-468F-4532-9A25-2DD8C14BA2CE}" type="presOf" srcId="{528CAD4C-6E7A-43D6-B40B-247ED40C859B}" destId="{BC26315D-897D-4178-858D-1AA8F5AA6100}" srcOrd="0" destOrd="0" presId="urn:microsoft.com/office/officeart/2005/8/layout/cycle7"/>
    <dgm:cxn modelId="{0BAC205B-94E6-41F7-AD16-4C366B9223C6}" srcId="{528CAD4C-6E7A-43D6-B40B-247ED40C859B}" destId="{00CAD7DB-AFE4-472C-B387-486C4DFFDC8B}" srcOrd="0" destOrd="0" parTransId="{5B9E19CB-8BA5-4C51-BF6F-4F01C0EBA22A}" sibTransId="{1AB2DB47-691B-4BC1-831B-C8ABCB604C8B}"/>
    <dgm:cxn modelId="{29DE6183-AA1F-48AF-B4AD-7B10C7243CE0}" type="presOf" srcId="{28E97ED9-A99B-459F-81DC-23075CA3025E}" destId="{4F0EDB89-0335-4D3C-AA23-E3DF94E66402}" srcOrd="0" destOrd="0" presId="urn:microsoft.com/office/officeart/2005/8/layout/cycle7"/>
    <dgm:cxn modelId="{E8553B5D-F605-48C6-8904-FE7BED351993}" type="presOf" srcId="{00CAD7DB-AFE4-472C-B387-486C4DFFDC8B}" destId="{FEE01A93-E7BC-440A-881C-BC1E0ABAB611}" srcOrd="0" destOrd="0" presId="urn:microsoft.com/office/officeart/2005/8/layout/cycle7"/>
    <dgm:cxn modelId="{7B806D28-A716-4DE3-868E-2FDC33C48B1A}" type="presOf" srcId="{D8BB332E-FA83-47DD-94E5-F850183EA15A}" destId="{A7651A7A-0131-42A0-8A8E-38C1F19058E2}" srcOrd="1" destOrd="0" presId="urn:microsoft.com/office/officeart/2005/8/layout/cycle7"/>
    <dgm:cxn modelId="{554ABD1A-B415-451C-B593-A5D1F3A28DA3}" srcId="{528CAD4C-6E7A-43D6-B40B-247ED40C859B}" destId="{70F97326-181D-46B2-8F6F-731ABC3905A4}" srcOrd="2" destOrd="0" parTransId="{0BF568AB-E089-4956-99C7-38F411797D10}" sibTransId="{28E97ED9-A99B-459F-81DC-23075CA3025E}"/>
    <dgm:cxn modelId="{890ED32A-D723-42ED-B879-9C6C8802C828}" type="presOf" srcId="{D8BB332E-FA83-47DD-94E5-F850183EA15A}" destId="{FB72EB86-5AC5-47DE-B85C-FB9B9D685795}" srcOrd="0" destOrd="0" presId="urn:microsoft.com/office/officeart/2005/8/layout/cycle7"/>
    <dgm:cxn modelId="{7FCDEEAA-7B9B-467B-854B-0AF0C8B33CBF}" type="presOf" srcId="{28E97ED9-A99B-459F-81DC-23075CA3025E}" destId="{43D2A7DF-DF9C-422B-B468-5255F27F7234}" srcOrd="1" destOrd="0" presId="urn:microsoft.com/office/officeart/2005/8/layout/cycle7"/>
    <dgm:cxn modelId="{E56CFD54-E4D1-491C-958A-6C739EA5E90F}" srcId="{528CAD4C-6E7A-43D6-B40B-247ED40C859B}" destId="{BD783DDF-5FC2-4A18-B44D-4D0573226D72}" srcOrd="1" destOrd="0" parTransId="{29F80448-0703-4DE9-974E-DDC5BAD93C11}" sibTransId="{D8BB332E-FA83-47DD-94E5-F850183EA15A}"/>
    <dgm:cxn modelId="{816AFE11-CB4D-46B1-B4C1-6B105AD8C02D}" type="presOf" srcId="{70F97326-181D-46B2-8F6F-731ABC3905A4}" destId="{E214AA30-25CE-4F8B-9064-A69BD98BB3A2}" srcOrd="0" destOrd="0" presId="urn:microsoft.com/office/officeart/2005/8/layout/cycle7"/>
    <dgm:cxn modelId="{C97A5E07-BB88-4FA3-9E8D-5C76104FE462}" type="presParOf" srcId="{BC26315D-897D-4178-858D-1AA8F5AA6100}" destId="{FEE01A93-E7BC-440A-881C-BC1E0ABAB611}" srcOrd="0" destOrd="0" presId="urn:microsoft.com/office/officeart/2005/8/layout/cycle7"/>
    <dgm:cxn modelId="{E5A43389-EF12-4A9A-A75D-F682B954C59F}" type="presParOf" srcId="{BC26315D-897D-4178-858D-1AA8F5AA6100}" destId="{B894BB30-B6CA-4621-B09A-3ACE330F80A7}" srcOrd="1" destOrd="0" presId="urn:microsoft.com/office/officeart/2005/8/layout/cycle7"/>
    <dgm:cxn modelId="{FC434FCF-3DB3-46CE-8173-FA8995C2B477}" type="presParOf" srcId="{B894BB30-B6CA-4621-B09A-3ACE330F80A7}" destId="{EEB89404-E053-4660-AA7A-68149A383255}" srcOrd="0" destOrd="0" presId="urn:microsoft.com/office/officeart/2005/8/layout/cycle7"/>
    <dgm:cxn modelId="{7085DD30-ADFA-4624-A3AE-62CA37F742A2}" type="presParOf" srcId="{BC26315D-897D-4178-858D-1AA8F5AA6100}" destId="{CD1AA5AD-B5CE-419B-AF54-458A1B2E99DF}" srcOrd="2" destOrd="0" presId="urn:microsoft.com/office/officeart/2005/8/layout/cycle7"/>
    <dgm:cxn modelId="{6DF212E3-8848-4417-A573-3085CC38BC76}" type="presParOf" srcId="{BC26315D-897D-4178-858D-1AA8F5AA6100}" destId="{FB72EB86-5AC5-47DE-B85C-FB9B9D685795}" srcOrd="3" destOrd="0" presId="urn:microsoft.com/office/officeart/2005/8/layout/cycle7"/>
    <dgm:cxn modelId="{B7638B9E-1793-43BA-BFFB-CFC8641699F9}" type="presParOf" srcId="{FB72EB86-5AC5-47DE-B85C-FB9B9D685795}" destId="{A7651A7A-0131-42A0-8A8E-38C1F19058E2}" srcOrd="0" destOrd="0" presId="urn:microsoft.com/office/officeart/2005/8/layout/cycle7"/>
    <dgm:cxn modelId="{0EE0395A-12EA-4497-9CBC-73C72225A523}" type="presParOf" srcId="{BC26315D-897D-4178-858D-1AA8F5AA6100}" destId="{E214AA30-25CE-4F8B-9064-A69BD98BB3A2}" srcOrd="4" destOrd="0" presId="urn:microsoft.com/office/officeart/2005/8/layout/cycle7"/>
    <dgm:cxn modelId="{E722083C-E902-40F3-8BC2-7803CE3DC64E}" type="presParOf" srcId="{BC26315D-897D-4178-858D-1AA8F5AA6100}" destId="{4F0EDB89-0335-4D3C-AA23-E3DF94E66402}" srcOrd="5" destOrd="0" presId="urn:microsoft.com/office/officeart/2005/8/layout/cycle7"/>
    <dgm:cxn modelId="{70E633D3-3357-4A20-B67D-7F45C8E2DBED}" type="presParOf" srcId="{4F0EDB89-0335-4D3C-AA23-E3DF94E66402}" destId="{43D2A7DF-DF9C-422B-B468-5255F27F7234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247342A-C637-41B2-B2AE-69AA48245E7A}">
      <dsp:nvSpPr>
        <dsp:cNvPr id="0" name=""/>
        <dsp:cNvSpPr/>
      </dsp:nvSpPr>
      <dsp:spPr>
        <a:xfrm>
          <a:off x="2408777" y="512688"/>
          <a:ext cx="3520060" cy="3520060"/>
        </a:xfrm>
        <a:prstGeom prst="blockArc">
          <a:avLst>
            <a:gd name="adj1" fmla="val 10800000"/>
            <a:gd name="adj2" fmla="val 16200000"/>
            <a:gd name="adj3" fmla="val 464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F648D0-6F55-4E2B-ACED-749873610802}">
      <dsp:nvSpPr>
        <dsp:cNvPr id="0" name=""/>
        <dsp:cNvSpPr/>
      </dsp:nvSpPr>
      <dsp:spPr>
        <a:xfrm>
          <a:off x="2408777" y="512688"/>
          <a:ext cx="3520060" cy="3520060"/>
        </a:xfrm>
        <a:prstGeom prst="blockArc">
          <a:avLst>
            <a:gd name="adj1" fmla="val 5400000"/>
            <a:gd name="adj2" fmla="val 10800000"/>
            <a:gd name="adj3" fmla="val 464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D3F4F0-A4E8-4003-9C00-35CFF646E0EC}">
      <dsp:nvSpPr>
        <dsp:cNvPr id="0" name=""/>
        <dsp:cNvSpPr/>
      </dsp:nvSpPr>
      <dsp:spPr>
        <a:xfrm>
          <a:off x="2645117" y="564228"/>
          <a:ext cx="3428644" cy="3438183"/>
        </a:xfrm>
        <a:prstGeom prst="blockArc">
          <a:avLst>
            <a:gd name="adj1" fmla="val 39050"/>
            <a:gd name="adj2" fmla="val 5781984"/>
            <a:gd name="adj3" fmla="val 464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A3D0DB-C079-40A4-B869-7BA9868F0281}">
      <dsp:nvSpPr>
        <dsp:cNvPr id="0" name=""/>
        <dsp:cNvSpPr/>
      </dsp:nvSpPr>
      <dsp:spPr>
        <a:xfrm>
          <a:off x="2646898" y="353428"/>
          <a:ext cx="3424842" cy="3796385"/>
        </a:xfrm>
        <a:prstGeom prst="blockArc">
          <a:avLst>
            <a:gd name="adj1" fmla="val 15817266"/>
            <a:gd name="adj2" fmla="val 81540"/>
            <a:gd name="adj3" fmla="val 464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F75940-681D-49B9-A5E1-EC92844FE32D}">
      <dsp:nvSpPr>
        <dsp:cNvPr id="0" name=""/>
        <dsp:cNvSpPr/>
      </dsp:nvSpPr>
      <dsp:spPr>
        <a:xfrm>
          <a:off x="3398479" y="1389303"/>
          <a:ext cx="1621664" cy="162166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700" b="1" kern="1200" dirty="0" smtClean="0">
              <a:solidFill>
                <a:schemeClr val="bg1"/>
              </a:solidFill>
            </a:rPr>
            <a:t>Planificação Semanal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700" b="1" kern="1200" dirty="0" smtClean="0">
              <a:solidFill>
                <a:schemeClr val="bg1"/>
              </a:solidFill>
            </a:rPr>
            <a:t>(reuniões semanais)</a:t>
          </a:r>
          <a:endParaRPr lang="pt-PT" sz="1700" kern="1200" dirty="0">
            <a:solidFill>
              <a:schemeClr val="bg1"/>
            </a:solidFill>
          </a:endParaRPr>
        </a:p>
      </dsp:txBody>
      <dsp:txXfrm>
        <a:off x="3398479" y="1389303"/>
        <a:ext cx="1621664" cy="1621664"/>
      </dsp:txXfrm>
    </dsp:sp>
    <dsp:sp modelId="{A6073895-C9A9-4CC7-B9A6-4F069680D6C6}">
      <dsp:nvSpPr>
        <dsp:cNvPr id="0" name=""/>
        <dsp:cNvSpPr/>
      </dsp:nvSpPr>
      <dsp:spPr>
        <a:xfrm>
          <a:off x="3354077" y="-137261"/>
          <a:ext cx="1629461" cy="138163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100" b="1" kern="1200" dirty="0" smtClean="0">
              <a:solidFill>
                <a:schemeClr val="bg1"/>
              </a:solidFill>
            </a:rPr>
            <a:t>Rotinas Naturais 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100" b="1" kern="1200" dirty="0" smtClean="0">
              <a:solidFill>
                <a:schemeClr val="bg1"/>
              </a:solidFill>
            </a:rPr>
            <a:t>(rotinas diárias – Acolhimento, Lanche, Intervalos, Almoço, Higiene, etc.) </a:t>
          </a:r>
          <a:endParaRPr lang="pt-PT" sz="1100" kern="1200" dirty="0">
            <a:solidFill>
              <a:schemeClr val="bg1"/>
            </a:solidFill>
          </a:endParaRPr>
        </a:p>
      </dsp:txBody>
      <dsp:txXfrm>
        <a:off x="3354077" y="-137261"/>
        <a:ext cx="1629461" cy="1381632"/>
      </dsp:txXfrm>
    </dsp:sp>
    <dsp:sp modelId="{33EFA20F-40C8-4060-B23A-E225CF4C802E}">
      <dsp:nvSpPr>
        <dsp:cNvPr id="0" name=""/>
        <dsp:cNvSpPr/>
      </dsp:nvSpPr>
      <dsp:spPr>
        <a:xfrm>
          <a:off x="5129676" y="1389256"/>
          <a:ext cx="1897632" cy="182718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000" b="1" u="sng" kern="1200" dirty="0" smtClean="0">
              <a:solidFill>
                <a:schemeClr val="bg1"/>
              </a:solidFill>
            </a:rPr>
            <a:t>Currículo Específico Individual 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PT" sz="1000" b="1" kern="1200" dirty="0" smtClean="0">
            <a:solidFill>
              <a:schemeClr val="bg1"/>
            </a:solidFill>
          </a:endParaRP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000" b="1" u="sng" kern="1200" dirty="0" smtClean="0">
              <a:solidFill>
                <a:schemeClr val="bg1"/>
              </a:solidFill>
            </a:rPr>
            <a:t>Plano Individual de Transição: 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PT" sz="900" b="1" kern="1200" dirty="0" smtClean="0">
            <a:solidFill>
              <a:schemeClr val="bg1"/>
            </a:solidFill>
          </a:endParaRP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900" b="1" kern="1200" dirty="0" smtClean="0">
              <a:solidFill>
                <a:schemeClr val="bg1"/>
              </a:solidFill>
            </a:rPr>
            <a:t>Escola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900" b="1" kern="1200" dirty="0" smtClean="0">
              <a:solidFill>
                <a:schemeClr val="bg1"/>
              </a:solidFill>
            </a:rPr>
            <a:t>Casa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900" b="1" kern="1200" dirty="0" smtClean="0">
              <a:solidFill>
                <a:schemeClr val="bg1"/>
              </a:solidFill>
            </a:rPr>
            <a:t>Comunidade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900" b="1" kern="1200" dirty="0" smtClean="0">
              <a:solidFill>
                <a:schemeClr val="bg1"/>
              </a:solidFill>
            </a:rPr>
            <a:t>Instituição</a:t>
          </a:r>
          <a:endParaRPr lang="pt-PT" sz="900" kern="1200" dirty="0">
            <a:solidFill>
              <a:schemeClr val="bg1"/>
            </a:solidFill>
          </a:endParaRPr>
        </a:p>
      </dsp:txBody>
      <dsp:txXfrm>
        <a:off x="5129676" y="1389256"/>
        <a:ext cx="1897632" cy="1827184"/>
      </dsp:txXfrm>
    </dsp:sp>
    <dsp:sp modelId="{77BA7B93-D9CA-4B11-8A36-E340B794B143}">
      <dsp:nvSpPr>
        <dsp:cNvPr id="0" name=""/>
        <dsp:cNvSpPr/>
      </dsp:nvSpPr>
      <dsp:spPr>
        <a:xfrm>
          <a:off x="3464914" y="3269350"/>
          <a:ext cx="1407786" cy="144506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200" b="1" kern="1200" dirty="0" smtClean="0">
              <a:solidFill>
                <a:schemeClr val="bg1"/>
              </a:solidFill>
            </a:rPr>
            <a:t>Plano Anual </a:t>
          </a:r>
          <a:r>
            <a:rPr lang="pt-PT" sz="1100" b="1" kern="1200" dirty="0" smtClean="0">
              <a:solidFill>
                <a:schemeClr val="bg1"/>
              </a:solidFill>
            </a:rPr>
            <a:t>de Atividades</a:t>
          </a:r>
          <a:endParaRPr lang="pt-PT" sz="1100" kern="1200" dirty="0">
            <a:solidFill>
              <a:schemeClr val="bg1"/>
            </a:solidFill>
          </a:endParaRPr>
        </a:p>
      </dsp:txBody>
      <dsp:txXfrm>
        <a:off x="3464914" y="3269350"/>
        <a:ext cx="1407786" cy="1445065"/>
      </dsp:txXfrm>
    </dsp:sp>
    <dsp:sp modelId="{B47D5670-F2B0-4102-AB9F-27E4B94CEC18}">
      <dsp:nvSpPr>
        <dsp:cNvPr id="0" name=""/>
        <dsp:cNvSpPr/>
      </dsp:nvSpPr>
      <dsp:spPr>
        <a:xfrm>
          <a:off x="1581889" y="1458385"/>
          <a:ext cx="1735508" cy="162866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200" b="1" kern="1200" dirty="0" smtClean="0">
              <a:solidFill>
                <a:schemeClr val="bg1"/>
              </a:solidFill>
            </a:rPr>
            <a:t>Planificação Trimestral</a:t>
          </a:r>
          <a:endParaRPr lang="pt-PT" sz="1200" kern="1200" dirty="0">
            <a:solidFill>
              <a:schemeClr val="bg1"/>
            </a:solidFill>
          </a:endParaRPr>
        </a:p>
      </dsp:txBody>
      <dsp:txXfrm>
        <a:off x="1581889" y="1458385"/>
        <a:ext cx="1735508" cy="1628666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188515D-C608-4278-B21D-0745315DF21F}">
      <dsp:nvSpPr>
        <dsp:cNvPr id="0" name=""/>
        <dsp:cNvSpPr/>
      </dsp:nvSpPr>
      <dsp:spPr>
        <a:xfrm>
          <a:off x="5121835" y="2858974"/>
          <a:ext cx="3277340" cy="14426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PT" sz="2000" b="1" kern="1200" dirty="0" smtClean="0">
              <a:solidFill>
                <a:schemeClr val="accent4">
                  <a:lumMod val="50000"/>
                </a:schemeClr>
              </a:solidFill>
            </a:rPr>
            <a:t>Musicoterapia</a:t>
          </a:r>
          <a:endParaRPr lang="pt-PT" sz="2000" b="1" kern="1200" dirty="0">
            <a:solidFill>
              <a:schemeClr val="accent4">
                <a:lumMod val="50000"/>
              </a:schemeClr>
            </a:solidFill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PT" sz="2000" b="1" kern="1200" dirty="0" smtClean="0">
              <a:solidFill>
                <a:schemeClr val="accent4">
                  <a:lumMod val="50000"/>
                </a:schemeClr>
              </a:solidFill>
            </a:rPr>
            <a:t>Psicomotricidade</a:t>
          </a:r>
          <a:endParaRPr lang="pt-PT" sz="2000" b="1" kern="1200" dirty="0">
            <a:solidFill>
              <a:schemeClr val="accent4">
                <a:lumMod val="50000"/>
              </a:schemeClr>
            </a:solidFill>
          </a:endParaRPr>
        </a:p>
      </dsp:txBody>
      <dsp:txXfrm>
        <a:off x="6105037" y="3219629"/>
        <a:ext cx="2294138" cy="1081964"/>
      </dsp:txXfrm>
    </dsp:sp>
    <dsp:sp modelId="{AEF34EDE-B43B-42A2-B020-1FE817FB3AB7}">
      <dsp:nvSpPr>
        <dsp:cNvPr id="0" name=""/>
        <dsp:cNvSpPr/>
      </dsp:nvSpPr>
      <dsp:spPr>
        <a:xfrm>
          <a:off x="238520" y="2880700"/>
          <a:ext cx="3282306" cy="17131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pt-PT" sz="2000" b="1" kern="1200" dirty="0" smtClean="0">
              <a:solidFill>
                <a:schemeClr val="accent4">
                  <a:lumMod val="50000"/>
                </a:schemeClr>
              </a:solidFill>
            </a:rPr>
            <a:t>Terapias</a:t>
          </a:r>
          <a:endParaRPr lang="pt-PT" sz="2000" b="1" kern="1200" dirty="0">
            <a:solidFill>
              <a:schemeClr val="accent4">
                <a:lumMod val="50000"/>
              </a:schemeClr>
            </a:solidFill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PT" sz="2000" b="1" kern="1200" dirty="0" smtClean="0">
              <a:solidFill>
                <a:schemeClr val="accent4">
                  <a:lumMod val="50000"/>
                </a:schemeClr>
              </a:solidFill>
            </a:rPr>
            <a:t>PIT na Comunidade</a:t>
          </a:r>
          <a:endParaRPr lang="pt-PT" sz="2000" b="1" kern="1200" dirty="0">
            <a:solidFill>
              <a:schemeClr val="accent4">
                <a:lumMod val="50000"/>
              </a:schemeClr>
            </a:solidFill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PT" sz="2000" b="1" kern="1200" dirty="0" smtClean="0">
              <a:solidFill>
                <a:schemeClr val="accent4">
                  <a:lumMod val="50000"/>
                </a:schemeClr>
              </a:solidFill>
            </a:rPr>
            <a:t>Reiki</a:t>
          </a:r>
          <a:endParaRPr lang="pt-PT" sz="2000" b="1" kern="1200" dirty="0">
            <a:solidFill>
              <a:schemeClr val="accent4">
                <a:lumMod val="50000"/>
              </a:schemeClr>
            </a:solidFill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pt-PT" sz="2000" b="1" kern="1200" dirty="0">
            <a:solidFill>
              <a:schemeClr val="accent4">
                <a:lumMod val="75000"/>
              </a:schemeClr>
            </a:solidFill>
          </a:endParaRPr>
        </a:p>
      </dsp:txBody>
      <dsp:txXfrm>
        <a:off x="238520" y="3308985"/>
        <a:ext cx="2297614" cy="1284854"/>
      </dsp:txXfrm>
    </dsp:sp>
    <dsp:sp modelId="{F1E360B6-D622-41A7-A847-0CC498ABEB85}">
      <dsp:nvSpPr>
        <dsp:cNvPr id="0" name=""/>
        <dsp:cNvSpPr/>
      </dsp:nvSpPr>
      <dsp:spPr>
        <a:xfrm>
          <a:off x="4977823" y="500053"/>
          <a:ext cx="3405417" cy="17842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PT" sz="2000" b="1" kern="1200" dirty="0" smtClean="0">
              <a:solidFill>
                <a:schemeClr val="accent4">
                  <a:lumMod val="50000"/>
                </a:schemeClr>
              </a:solidFill>
            </a:rPr>
            <a:t>PIT na instituição:</a:t>
          </a:r>
          <a:endParaRPr lang="pt-PT" sz="2000" b="1" kern="1200" dirty="0">
            <a:solidFill>
              <a:schemeClr val="accent4">
                <a:lumMod val="50000"/>
              </a:schemeClr>
            </a:solidFill>
          </a:endParaRPr>
        </a:p>
        <a:p>
          <a:pPr marL="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PT" sz="1800" b="1" kern="1200" dirty="0" smtClean="0">
              <a:solidFill>
                <a:schemeClr val="accent4">
                  <a:lumMod val="50000"/>
                </a:schemeClr>
              </a:solidFill>
            </a:rPr>
            <a:t> Artes plásticas</a:t>
          </a:r>
          <a:endParaRPr lang="pt-PT" sz="2000" b="1" kern="1200" dirty="0">
            <a:solidFill>
              <a:schemeClr val="accent4">
                <a:lumMod val="50000"/>
              </a:schemeClr>
            </a:solidFill>
          </a:endParaRPr>
        </a:p>
        <a:p>
          <a:pPr marL="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PT" sz="1800" b="1" kern="1200" dirty="0" smtClean="0">
              <a:solidFill>
                <a:schemeClr val="accent4">
                  <a:lumMod val="50000"/>
                </a:schemeClr>
              </a:solidFill>
            </a:rPr>
            <a:t>Artes decorativas</a:t>
          </a:r>
          <a:endParaRPr lang="pt-PT" sz="2000" b="1" kern="1200" dirty="0">
            <a:solidFill>
              <a:schemeClr val="accent4">
                <a:lumMod val="50000"/>
              </a:schemeClr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PT" sz="1800" b="1" kern="1200" dirty="0" smtClean="0">
              <a:solidFill>
                <a:schemeClr val="accent4">
                  <a:lumMod val="50000"/>
                </a:schemeClr>
              </a:solidFill>
            </a:rPr>
            <a:t>Reciclagem</a:t>
          </a:r>
          <a:endParaRPr lang="pt-PT" sz="1800" b="1" kern="1200" dirty="0">
            <a:solidFill>
              <a:schemeClr val="accent4">
                <a:lumMod val="50000"/>
              </a:schemeClr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PT" sz="1800" b="1" kern="1200" dirty="0" smtClean="0">
              <a:solidFill>
                <a:schemeClr val="accent4">
                  <a:lumMod val="50000"/>
                </a:schemeClr>
              </a:solidFill>
            </a:rPr>
            <a:t>Snoezelen</a:t>
          </a:r>
          <a:endParaRPr lang="pt-PT" sz="1800" b="1" kern="1200" dirty="0">
            <a:solidFill>
              <a:schemeClr val="accent4">
                <a:lumMod val="50000"/>
              </a:schemeClr>
            </a:solidFill>
          </a:endParaRPr>
        </a:p>
      </dsp:txBody>
      <dsp:txXfrm>
        <a:off x="5999448" y="500053"/>
        <a:ext cx="2383792" cy="1338184"/>
      </dsp:txXfrm>
    </dsp:sp>
    <dsp:sp modelId="{4BB9FDB6-475F-45A7-BED9-DBDE9A2AD72F}">
      <dsp:nvSpPr>
        <dsp:cNvPr id="0" name=""/>
        <dsp:cNvSpPr/>
      </dsp:nvSpPr>
      <dsp:spPr>
        <a:xfrm>
          <a:off x="202252" y="535238"/>
          <a:ext cx="3551444" cy="153643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PT" sz="2000" b="1" kern="1200" dirty="0" smtClean="0">
              <a:solidFill>
                <a:schemeClr val="accent4">
                  <a:lumMod val="50000"/>
                </a:schemeClr>
              </a:solidFill>
            </a:rPr>
            <a:t>Ateliers</a:t>
          </a:r>
          <a:endParaRPr lang="pt-PT" sz="2000" b="1" kern="1200" dirty="0">
            <a:solidFill>
              <a:schemeClr val="accent4">
                <a:lumMod val="50000"/>
              </a:schemeClr>
            </a:solidFill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PT" sz="2000" b="1" kern="1200" dirty="0" smtClean="0">
              <a:solidFill>
                <a:schemeClr val="accent4">
                  <a:lumMod val="50000"/>
                </a:schemeClr>
              </a:solidFill>
            </a:rPr>
            <a:t>Inclusão das turmas/alunos na </a:t>
          </a:r>
          <a:r>
            <a:rPr lang="pt-PT" sz="1800" b="1" kern="1200" dirty="0" smtClean="0">
              <a:solidFill>
                <a:schemeClr val="accent4">
                  <a:lumMod val="50000"/>
                </a:schemeClr>
              </a:solidFill>
            </a:rPr>
            <a:t>UAEEAM</a:t>
          </a:r>
          <a:endParaRPr lang="pt-PT" sz="1800" b="1" kern="1200" dirty="0">
            <a:solidFill>
              <a:schemeClr val="accent4">
                <a:lumMod val="50000"/>
              </a:schemeClr>
            </a:solidFill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PT" sz="2000" b="1" kern="1200" dirty="0" smtClean="0">
              <a:solidFill>
                <a:schemeClr val="accent4">
                  <a:lumMod val="50000"/>
                </a:schemeClr>
              </a:solidFill>
            </a:rPr>
            <a:t>Reiki</a:t>
          </a:r>
          <a:endParaRPr lang="pt-PT" sz="2000" b="1" kern="1200" dirty="0">
            <a:solidFill>
              <a:schemeClr val="accent4">
                <a:lumMod val="50000"/>
              </a:schemeClr>
            </a:solidFill>
          </a:endParaRPr>
        </a:p>
      </dsp:txBody>
      <dsp:txXfrm>
        <a:off x="202252" y="535238"/>
        <a:ext cx="2486011" cy="1152324"/>
      </dsp:txXfrm>
    </dsp:sp>
    <dsp:sp modelId="{6169ED61-D089-4DB2-AC01-65701E9066F0}">
      <dsp:nvSpPr>
        <dsp:cNvPr id="0" name=""/>
        <dsp:cNvSpPr/>
      </dsp:nvSpPr>
      <dsp:spPr>
        <a:xfrm>
          <a:off x="2220513" y="265854"/>
          <a:ext cx="1952044" cy="1952044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000" kern="1200" dirty="0" smtClean="0"/>
            <a:t>Escola</a:t>
          </a:r>
          <a:endParaRPr lang="pt-PT" sz="2000" kern="1200" dirty="0"/>
        </a:p>
      </dsp:txBody>
      <dsp:txXfrm>
        <a:off x="2220513" y="265854"/>
        <a:ext cx="1952044" cy="1952044"/>
      </dsp:txXfrm>
    </dsp:sp>
    <dsp:sp modelId="{7A4B44FA-B0E1-4414-BB43-B5BA8256B655}">
      <dsp:nvSpPr>
        <dsp:cNvPr id="0" name=""/>
        <dsp:cNvSpPr/>
      </dsp:nvSpPr>
      <dsp:spPr>
        <a:xfrm rot="5400000">
          <a:off x="4262721" y="265854"/>
          <a:ext cx="1952044" cy="1952044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000" kern="1200" dirty="0" smtClean="0"/>
            <a:t>APPACDM</a:t>
          </a:r>
          <a:endParaRPr lang="pt-PT" sz="2000" kern="1200" dirty="0"/>
        </a:p>
      </dsp:txBody>
      <dsp:txXfrm rot="5400000">
        <a:off x="4262721" y="265854"/>
        <a:ext cx="1952044" cy="1952044"/>
      </dsp:txXfrm>
    </dsp:sp>
    <dsp:sp modelId="{316E34DA-21FD-4FDD-A231-52C47D18C790}">
      <dsp:nvSpPr>
        <dsp:cNvPr id="0" name=""/>
        <dsp:cNvSpPr/>
      </dsp:nvSpPr>
      <dsp:spPr>
        <a:xfrm rot="10800000">
          <a:off x="4303656" y="2275600"/>
          <a:ext cx="1952044" cy="1952044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000" kern="1200" dirty="0" smtClean="0"/>
            <a:t>Câmara Municipal V.N.Gaia</a:t>
          </a:r>
          <a:endParaRPr lang="pt-PT" sz="2000" kern="1200" dirty="0"/>
        </a:p>
      </dsp:txBody>
      <dsp:txXfrm rot="10800000">
        <a:off x="4303656" y="2275600"/>
        <a:ext cx="1952044" cy="1952044"/>
      </dsp:txXfrm>
    </dsp:sp>
    <dsp:sp modelId="{6A508175-0AD6-41DA-9865-3FEBD5E783A9}">
      <dsp:nvSpPr>
        <dsp:cNvPr id="0" name=""/>
        <dsp:cNvSpPr/>
      </dsp:nvSpPr>
      <dsp:spPr>
        <a:xfrm rot="16200000">
          <a:off x="2220513" y="2308063"/>
          <a:ext cx="1952044" cy="1952044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000" kern="1200" dirty="0" err="1" smtClean="0"/>
            <a:t>Cercigaia</a:t>
          </a:r>
          <a:endParaRPr lang="pt-PT" sz="2000" kern="1200" dirty="0"/>
        </a:p>
      </dsp:txBody>
      <dsp:txXfrm rot="16200000">
        <a:off x="2220513" y="2308063"/>
        <a:ext cx="1952044" cy="1952044"/>
      </dsp:txXfrm>
    </dsp:sp>
    <dsp:sp modelId="{56BCAE44-C8F2-4C11-92C6-DCD11D0D17D8}">
      <dsp:nvSpPr>
        <dsp:cNvPr id="0" name=""/>
        <dsp:cNvSpPr/>
      </dsp:nvSpPr>
      <dsp:spPr>
        <a:xfrm>
          <a:off x="3889724" y="1689542"/>
          <a:ext cx="673973" cy="586064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C372189-80E1-4E73-9C14-DAEF91F1B1CC}">
      <dsp:nvSpPr>
        <dsp:cNvPr id="0" name=""/>
        <dsp:cNvSpPr/>
      </dsp:nvSpPr>
      <dsp:spPr>
        <a:xfrm rot="10800000">
          <a:off x="3933000" y="2229621"/>
          <a:ext cx="673973" cy="586064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6074592-2F23-4F88-8878-AE43105F02B2}">
      <dsp:nvSpPr>
        <dsp:cNvPr id="0" name=""/>
        <dsp:cNvSpPr/>
      </dsp:nvSpPr>
      <dsp:spPr>
        <a:xfrm>
          <a:off x="3008134" y="14600"/>
          <a:ext cx="5598955" cy="2140996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PT" sz="2400" b="1" kern="1200" dirty="0" smtClean="0">
              <a:solidFill>
                <a:schemeClr val="accent4">
                  <a:lumMod val="75000"/>
                </a:schemeClr>
              </a:solidFill>
            </a:rPr>
            <a:t>Blogue: Sala do Arco-Íris</a:t>
          </a:r>
          <a:endParaRPr lang="pt-PT" sz="2400" b="1" kern="1200" dirty="0">
            <a:solidFill>
              <a:schemeClr val="accent4">
                <a:lumMod val="75000"/>
              </a:schemeClr>
            </a:solidFill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PT" sz="2400" b="1" kern="1200" dirty="0" smtClean="0">
              <a:solidFill>
                <a:schemeClr val="accent4">
                  <a:lumMod val="75000"/>
                </a:schemeClr>
              </a:solidFill>
              <a:hlinkClick xmlns:r="http://schemas.openxmlformats.org/officeDocument/2006/relationships" r:id="rId1"/>
            </a:rPr>
            <a:t>http://www.unidadeteixeiralopes.blogspot.com</a:t>
          </a:r>
          <a:endParaRPr lang="pt-PT" sz="2400" b="1" kern="1200" dirty="0">
            <a:solidFill>
              <a:schemeClr val="accent4">
                <a:lumMod val="75000"/>
              </a:schemeClr>
            </a:solidFill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PT" sz="2400" b="1" kern="1200" dirty="0" smtClean="0">
              <a:solidFill>
                <a:schemeClr val="accent4">
                  <a:lumMod val="75000"/>
                </a:schemeClr>
              </a:solidFill>
            </a:rPr>
            <a:t>Projetos com turmas / alunos do Agrupamento</a:t>
          </a:r>
          <a:endParaRPr lang="pt-PT" sz="2400" b="1" kern="1200" dirty="0">
            <a:solidFill>
              <a:schemeClr val="accent4">
                <a:lumMod val="75000"/>
              </a:schemeClr>
            </a:solidFill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pt-PT" sz="2000" b="1" kern="1200" dirty="0">
            <a:solidFill>
              <a:schemeClr val="accent4">
                <a:lumMod val="75000"/>
              </a:schemeClr>
            </a:solidFill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pt-PT" sz="2000" b="1" kern="1200" dirty="0">
            <a:solidFill>
              <a:schemeClr val="accent4">
                <a:lumMod val="75000"/>
              </a:schemeClr>
            </a:solidFill>
          </a:endParaRP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pt-PT" sz="3200" b="1" kern="1200" dirty="0">
            <a:solidFill>
              <a:schemeClr val="accent4">
                <a:lumMod val="75000"/>
              </a:schemeClr>
            </a:solidFill>
          </a:endParaRPr>
        </a:p>
        <a:p>
          <a:pPr marL="285750" lvl="1" indent="-285750" algn="l" defTabSz="2266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pt-PT" sz="5100" kern="1200" dirty="0"/>
        </a:p>
      </dsp:txBody>
      <dsp:txXfrm>
        <a:off x="3008134" y="14600"/>
        <a:ext cx="5598955" cy="2140996"/>
      </dsp:txXfrm>
    </dsp:sp>
    <dsp:sp modelId="{07C5838E-A6A5-4921-BB4F-148D9B34F0A8}">
      <dsp:nvSpPr>
        <dsp:cNvPr id="0" name=""/>
        <dsp:cNvSpPr/>
      </dsp:nvSpPr>
      <dsp:spPr>
        <a:xfrm>
          <a:off x="0" y="424145"/>
          <a:ext cx="2940759" cy="147363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800" kern="1200" dirty="0" smtClean="0"/>
            <a:t>PARTILHA</a:t>
          </a:r>
          <a:r>
            <a:rPr lang="pt-PT" sz="3200" kern="1200" dirty="0" smtClean="0"/>
            <a:t> :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400" kern="1200" dirty="0" smtClean="0"/>
            <a:t>PRÁTICAS, INFORMAÇÃO E FORMAÇÃO</a:t>
          </a:r>
          <a:endParaRPr lang="pt-PT" sz="2400" kern="1200" dirty="0"/>
        </a:p>
      </dsp:txBody>
      <dsp:txXfrm>
        <a:off x="0" y="424145"/>
        <a:ext cx="2940759" cy="1473632"/>
      </dsp:txXfrm>
    </dsp:sp>
    <dsp:sp modelId="{65F52DBC-D68A-4863-A742-F50DCF250A53}">
      <dsp:nvSpPr>
        <dsp:cNvPr id="0" name=""/>
        <dsp:cNvSpPr/>
      </dsp:nvSpPr>
      <dsp:spPr>
        <a:xfrm>
          <a:off x="3164068" y="2096916"/>
          <a:ext cx="5620907" cy="2172075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t" anchorCtr="0">
          <a:noAutofit/>
        </a:bodyPr>
        <a:lstStyle/>
        <a:p>
          <a:pPr marL="228600" lvl="1" indent="-228600" algn="l" defTabSz="10668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PT" sz="2400" b="1" kern="1200" dirty="0" smtClean="0">
              <a:solidFill>
                <a:schemeClr val="accent4">
                  <a:lumMod val="75000"/>
                </a:schemeClr>
              </a:solidFill>
            </a:rPr>
            <a:t>Escolas Superiores de Educação</a:t>
          </a:r>
          <a:endParaRPr lang="pt-PT" sz="2400" b="1" kern="1200" dirty="0">
            <a:solidFill>
              <a:schemeClr val="accent4">
                <a:lumMod val="75000"/>
              </a:schemeClr>
            </a:solidFill>
          </a:endParaRPr>
        </a:p>
        <a:p>
          <a:pPr marL="228600" lvl="1" indent="-228600" algn="l" defTabSz="10668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PT" sz="2400" b="1" kern="1200" dirty="0" smtClean="0">
              <a:solidFill>
                <a:schemeClr val="accent4">
                  <a:lumMod val="75000"/>
                </a:schemeClr>
              </a:solidFill>
            </a:rPr>
            <a:t>Faculdades</a:t>
          </a:r>
          <a:endParaRPr lang="pt-PT" sz="2400" b="1" kern="1200" dirty="0">
            <a:solidFill>
              <a:schemeClr val="accent4">
                <a:lumMod val="75000"/>
              </a:schemeClr>
            </a:solidFill>
          </a:endParaRPr>
        </a:p>
        <a:p>
          <a:pPr marL="228600" lvl="1" indent="-228600" algn="l" defTabSz="10668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PT" sz="2400" b="1" kern="1200" dirty="0" smtClean="0">
              <a:solidFill>
                <a:schemeClr val="accent4">
                  <a:lumMod val="75000"/>
                </a:schemeClr>
              </a:solidFill>
            </a:rPr>
            <a:t>Empresas locais:  responsabilidade social</a:t>
          </a:r>
          <a:endParaRPr lang="pt-PT" sz="2400" b="1" kern="1200" dirty="0">
            <a:solidFill>
              <a:schemeClr val="accent4">
                <a:lumMod val="75000"/>
              </a:schemeClr>
            </a:solidFill>
          </a:endParaRPr>
        </a:p>
        <a:p>
          <a:pPr marL="228600" lvl="1" indent="-228600" algn="l" defTabSz="10668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PT" sz="2400" b="1" kern="1200" dirty="0" smtClean="0">
              <a:solidFill>
                <a:schemeClr val="accent4">
                  <a:lumMod val="75000"/>
                </a:schemeClr>
              </a:solidFill>
            </a:rPr>
            <a:t>Associação de pais</a:t>
          </a:r>
          <a:endParaRPr lang="pt-PT" sz="2400" b="1" kern="1200" dirty="0">
            <a:solidFill>
              <a:schemeClr val="accent4">
                <a:lumMod val="75000"/>
              </a:schemeClr>
            </a:solidFill>
          </a:endParaRP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pt-PT" sz="2600" kern="1200" dirty="0"/>
        </a:p>
      </dsp:txBody>
      <dsp:txXfrm>
        <a:off x="3164068" y="2096916"/>
        <a:ext cx="5620907" cy="2172075"/>
      </dsp:txXfrm>
    </dsp:sp>
    <dsp:sp modelId="{C5375D59-5382-46D4-AB9B-6132D91D3BD3}">
      <dsp:nvSpPr>
        <dsp:cNvPr id="0" name=""/>
        <dsp:cNvSpPr/>
      </dsp:nvSpPr>
      <dsp:spPr>
        <a:xfrm>
          <a:off x="0" y="2227944"/>
          <a:ext cx="3163531" cy="194261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400" kern="1200" dirty="0" smtClean="0"/>
            <a:t>CULTURA DE ESCOLA/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400" kern="1200" dirty="0" smtClean="0"/>
            <a:t>AGRUPAMENTO: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400" kern="1200" dirty="0" smtClean="0"/>
            <a:t>Parceiros Educativos/Sociais</a:t>
          </a:r>
          <a:endParaRPr lang="pt-PT" sz="2400" kern="1200" dirty="0"/>
        </a:p>
      </dsp:txBody>
      <dsp:txXfrm>
        <a:off x="0" y="2227944"/>
        <a:ext cx="3163531" cy="1942616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A5F1FAF-7C52-4BB8-809C-A25381745464}">
      <dsp:nvSpPr>
        <dsp:cNvPr id="0" name=""/>
        <dsp:cNvSpPr/>
      </dsp:nvSpPr>
      <dsp:spPr>
        <a:xfrm>
          <a:off x="0" y="939964"/>
          <a:ext cx="6096000" cy="16087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32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1.º ciclo</a:t>
          </a:r>
          <a:r>
            <a:rPr lang="pt-PT" sz="51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- </a:t>
          </a:r>
          <a:r>
            <a:rPr lang="pt-PT" sz="20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EB Cabo-Mor</a:t>
          </a:r>
        </a:p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0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                 Unidade de referência</a:t>
          </a:r>
          <a:endParaRPr lang="pt-PT" sz="20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0" y="939964"/>
        <a:ext cx="6096000" cy="1608750"/>
      </dsp:txXfrm>
    </dsp:sp>
    <dsp:sp modelId="{88CB960A-20DA-4484-AF44-B7E0F7BF04A9}">
      <dsp:nvSpPr>
        <dsp:cNvPr id="0" name=""/>
        <dsp:cNvSpPr/>
      </dsp:nvSpPr>
      <dsp:spPr>
        <a:xfrm>
          <a:off x="0" y="1629776"/>
          <a:ext cx="6096000" cy="414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3548" tIns="31750" rIns="177800" bIns="3175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pt-PT" sz="2000" kern="1200" dirty="0"/>
        </a:p>
      </dsp:txBody>
      <dsp:txXfrm>
        <a:off x="0" y="1629776"/>
        <a:ext cx="6096000" cy="414000"/>
      </dsp:txXfrm>
    </dsp:sp>
    <dsp:sp modelId="{591E5727-7773-4414-81A3-B135B2BBA0BF}">
      <dsp:nvSpPr>
        <dsp:cNvPr id="0" name=""/>
        <dsp:cNvSpPr/>
      </dsp:nvSpPr>
      <dsp:spPr>
        <a:xfrm>
          <a:off x="0" y="2432044"/>
          <a:ext cx="6096000" cy="16087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32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2.º,3.º ciclos- </a:t>
          </a:r>
          <a:r>
            <a:rPr lang="pt-PT" sz="20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EB Dr. Costa Matos</a:t>
          </a:r>
        </a:p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0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                   outubro de 2009</a:t>
          </a:r>
          <a:endParaRPr lang="pt-PT" sz="20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0" y="2432044"/>
        <a:ext cx="6096000" cy="1608750"/>
      </dsp:txXfrm>
    </dsp:sp>
    <dsp:sp modelId="{35CB05EF-B185-4386-B940-6A77EFF46723}">
      <dsp:nvSpPr>
        <dsp:cNvPr id="0" name=""/>
        <dsp:cNvSpPr/>
      </dsp:nvSpPr>
      <dsp:spPr>
        <a:xfrm>
          <a:off x="0" y="3640750"/>
          <a:ext cx="6096000" cy="414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3548" tIns="31750" rIns="177800" bIns="3175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pt-PT" sz="2000" kern="1200" dirty="0"/>
        </a:p>
      </dsp:txBody>
      <dsp:txXfrm>
        <a:off x="0" y="3640750"/>
        <a:ext cx="6096000" cy="414000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7B8CBB5-BCA4-47DB-A650-7DE44F14EC7E}">
      <dsp:nvSpPr>
        <dsp:cNvPr id="0" name=""/>
        <dsp:cNvSpPr/>
      </dsp:nvSpPr>
      <dsp:spPr>
        <a:xfrm>
          <a:off x="3427112" y="-41223"/>
          <a:ext cx="873621" cy="8736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pt-PT" sz="1400" b="1" kern="1200" dirty="0" smtClean="0">
              <a:latin typeface="Arial" pitchFamily="34" charset="0"/>
              <a:cs typeface="Arial" pitchFamily="34" charset="0"/>
            </a:rPr>
            <a:t>Turma</a:t>
          </a:r>
        </a:p>
        <a:p>
          <a:pPr lvl="0" algn="ctr" defTabSz="6223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pt-PT" sz="1400" b="1" kern="1200" dirty="0" smtClean="0">
              <a:latin typeface="Arial" pitchFamily="34" charset="0"/>
              <a:cs typeface="Arial" pitchFamily="34" charset="0"/>
            </a:rPr>
            <a:t>regular</a:t>
          </a:r>
          <a:endParaRPr lang="pt-PT" sz="1400" b="1" kern="1200" dirty="0">
            <a:latin typeface="Arial" pitchFamily="34" charset="0"/>
            <a:cs typeface="Arial" pitchFamily="34" charset="0"/>
          </a:endParaRPr>
        </a:p>
      </dsp:txBody>
      <dsp:txXfrm>
        <a:off x="3427112" y="-41223"/>
        <a:ext cx="873621" cy="873621"/>
      </dsp:txXfrm>
    </dsp:sp>
    <dsp:sp modelId="{573477C5-6E57-4007-A38B-9C1AE4E7FB77}">
      <dsp:nvSpPr>
        <dsp:cNvPr id="0" name=""/>
        <dsp:cNvSpPr/>
      </dsp:nvSpPr>
      <dsp:spPr>
        <a:xfrm>
          <a:off x="1372660" y="-66423"/>
          <a:ext cx="3274673" cy="3274673"/>
        </a:xfrm>
        <a:prstGeom prst="circularArrow">
          <a:avLst>
            <a:gd name="adj1" fmla="val 5202"/>
            <a:gd name="adj2" fmla="val 336064"/>
            <a:gd name="adj3" fmla="val 21292627"/>
            <a:gd name="adj4" fmla="val 19766778"/>
            <a:gd name="adj5" fmla="val 6069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766B83-1C82-4CB1-A734-51BBECB64577}">
      <dsp:nvSpPr>
        <dsp:cNvPr id="0" name=""/>
        <dsp:cNvSpPr/>
      </dsp:nvSpPr>
      <dsp:spPr>
        <a:xfrm>
          <a:off x="3294453" y="1583038"/>
          <a:ext cx="2194448" cy="8736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400" b="1" kern="1200" dirty="0" smtClean="0">
              <a:latin typeface="Arial" pitchFamily="34" charset="0"/>
              <a:cs typeface="Arial" pitchFamily="34" charset="0"/>
            </a:rPr>
            <a:t>Docentes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400" b="1" kern="1200" dirty="0" smtClean="0">
              <a:latin typeface="Arial" pitchFamily="34" charset="0"/>
              <a:cs typeface="Arial" pitchFamily="34" charset="0"/>
            </a:rPr>
            <a:t>Especializados</a:t>
          </a:r>
          <a:endParaRPr lang="pt-PT" sz="1400" b="1" kern="1200" dirty="0">
            <a:latin typeface="Arial" pitchFamily="34" charset="0"/>
            <a:cs typeface="Arial" pitchFamily="34" charset="0"/>
          </a:endParaRPr>
        </a:p>
      </dsp:txBody>
      <dsp:txXfrm>
        <a:off x="3294453" y="1583038"/>
        <a:ext cx="2194448" cy="873621"/>
      </dsp:txXfrm>
    </dsp:sp>
    <dsp:sp modelId="{1732A974-51CE-4929-9F59-09E4166C78C6}">
      <dsp:nvSpPr>
        <dsp:cNvPr id="0" name=""/>
        <dsp:cNvSpPr/>
      </dsp:nvSpPr>
      <dsp:spPr>
        <a:xfrm>
          <a:off x="1372283" y="-65933"/>
          <a:ext cx="3274673" cy="3274673"/>
        </a:xfrm>
        <a:prstGeom prst="circularArrow">
          <a:avLst>
            <a:gd name="adj1" fmla="val 5202"/>
            <a:gd name="adj2" fmla="val 336064"/>
            <a:gd name="adj3" fmla="val 2917801"/>
            <a:gd name="adj4" fmla="val 2252555"/>
            <a:gd name="adj5" fmla="val 6069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62518C-7A48-4865-B712-D39279CBEED7}">
      <dsp:nvSpPr>
        <dsp:cNvPr id="0" name=""/>
        <dsp:cNvSpPr/>
      </dsp:nvSpPr>
      <dsp:spPr>
        <a:xfrm>
          <a:off x="2206615" y="2453673"/>
          <a:ext cx="1652183" cy="11400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pt-PT" sz="1800" b="1" kern="1200" dirty="0" smtClean="0"/>
            <a:t>Assistentes</a:t>
          </a:r>
        </a:p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pt-PT" sz="1800" b="1" kern="1200" dirty="0" smtClean="0"/>
            <a:t>Operacionais</a:t>
          </a:r>
        </a:p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pt-PT" sz="1600" b="1" kern="1200" dirty="0"/>
        </a:p>
      </dsp:txBody>
      <dsp:txXfrm>
        <a:off x="2206615" y="2453673"/>
        <a:ext cx="1652183" cy="1140049"/>
      </dsp:txXfrm>
    </dsp:sp>
    <dsp:sp modelId="{57C73D7A-74D5-4482-B9A9-1AA636BD507C}">
      <dsp:nvSpPr>
        <dsp:cNvPr id="0" name=""/>
        <dsp:cNvSpPr/>
      </dsp:nvSpPr>
      <dsp:spPr>
        <a:xfrm>
          <a:off x="1103784" y="-32095"/>
          <a:ext cx="3813095" cy="3206888"/>
        </a:xfrm>
        <a:prstGeom prst="circularArrow">
          <a:avLst>
            <a:gd name="adj1" fmla="val 5202"/>
            <a:gd name="adj2" fmla="val 336064"/>
            <a:gd name="adj3" fmla="val 8211217"/>
            <a:gd name="adj4" fmla="val 7415313"/>
            <a:gd name="adj5" fmla="val 6069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BF6C85-176C-4C5B-B8DB-941DD87583B2}">
      <dsp:nvSpPr>
        <dsp:cNvPr id="0" name=""/>
        <dsp:cNvSpPr/>
      </dsp:nvSpPr>
      <dsp:spPr>
        <a:xfrm>
          <a:off x="607097" y="1583038"/>
          <a:ext cx="2042438" cy="8736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pt-PT" sz="1400" b="1" kern="1200" dirty="0" smtClean="0">
              <a:latin typeface="Arial" pitchFamily="34" charset="0"/>
              <a:cs typeface="Arial" pitchFamily="34" charset="0"/>
            </a:rPr>
            <a:t>Técnicos Especializados</a:t>
          </a:r>
          <a:endParaRPr lang="pt-PT" sz="1400" b="1" kern="1200" dirty="0">
            <a:latin typeface="Arial" pitchFamily="34" charset="0"/>
            <a:cs typeface="Arial" pitchFamily="34" charset="0"/>
          </a:endParaRPr>
        </a:p>
      </dsp:txBody>
      <dsp:txXfrm>
        <a:off x="607097" y="1583038"/>
        <a:ext cx="2042438" cy="873621"/>
      </dsp:txXfrm>
    </dsp:sp>
    <dsp:sp modelId="{77FC8ED5-0CDB-4111-8884-9C6FE9AD5B2E}">
      <dsp:nvSpPr>
        <dsp:cNvPr id="0" name=""/>
        <dsp:cNvSpPr/>
      </dsp:nvSpPr>
      <dsp:spPr>
        <a:xfrm>
          <a:off x="1103793" y="-170541"/>
          <a:ext cx="3812407" cy="3482910"/>
        </a:xfrm>
        <a:prstGeom prst="circularArrow">
          <a:avLst>
            <a:gd name="adj1" fmla="val 5202"/>
            <a:gd name="adj2" fmla="val 336064"/>
            <a:gd name="adj3" fmla="val 12297158"/>
            <a:gd name="adj4" fmla="val 10771309"/>
            <a:gd name="adj5" fmla="val 6069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962F21-ECD1-4CCC-B50F-45E320D9D0D2}">
      <dsp:nvSpPr>
        <dsp:cNvPr id="0" name=""/>
        <dsp:cNvSpPr/>
      </dsp:nvSpPr>
      <dsp:spPr>
        <a:xfrm>
          <a:off x="1719261" y="-41223"/>
          <a:ext cx="873621" cy="8736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400" b="1" kern="1200" dirty="0" smtClean="0">
              <a:latin typeface="Arial" pitchFamily="34" charset="0"/>
              <a:cs typeface="Arial" pitchFamily="34" charset="0"/>
            </a:rPr>
            <a:t>Família</a:t>
          </a:r>
          <a:endParaRPr lang="pt-PT" sz="1400" b="1" kern="1200" dirty="0">
            <a:latin typeface="Arial" pitchFamily="34" charset="0"/>
            <a:cs typeface="Arial" pitchFamily="34" charset="0"/>
          </a:endParaRPr>
        </a:p>
      </dsp:txBody>
      <dsp:txXfrm>
        <a:off x="1719261" y="-41223"/>
        <a:ext cx="873621" cy="873621"/>
      </dsp:txXfrm>
    </dsp:sp>
    <dsp:sp modelId="{8F9FAC7D-7715-4C2C-88B1-E7DAB65BACD6}">
      <dsp:nvSpPr>
        <dsp:cNvPr id="0" name=""/>
        <dsp:cNvSpPr/>
      </dsp:nvSpPr>
      <dsp:spPr>
        <a:xfrm>
          <a:off x="1372660" y="-66423"/>
          <a:ext cx="3274673" cy="3274673"/>
        </a:xfrm>
        <a:prstGeom prst="circularArrow">
          <a:avLst>
            <a:gd name="adj1" fmla="val 5202"/>
            <a:gd name="adj2" fmla="val 336064"/>
            <a:gd name="adj3" fmla="val 16865051"/>
            <a:gd name="adj4" fmla="val 15198885"/>
            <a:gd name="adj5" fmla="val 6069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EE01A93-E7BC-440A-881C-BC1E0ABAB611}">
      <dsp:nvSpPr>
        <dsp:cNvPr id="0" name=""/>
        <dsp:cNvSpPr/>
      </dsp:nvSpPr>
      <dsp:spPr>
        <a:xfrm>
          <a:off x="1847528" y="1179"/>
          <a:ext cx="2400943" cy="10522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0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ASSISTENTES OPERACIONAIS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0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A. O.</a:t>
          </a:r>
          <a:endParaRPr lang="pt-PT" sz="2000" b="1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1847528" y="1179"/>
        <a:ext cx="2400943" cy="1052214"/>
      </dsp:txXfrm>
    </dsp:sp>
    <dsp:sp modelId="{B894BB30-B6CA-4621-B09A-3ACE330F80A7}">
      <dsp:nvSpPr>
        <dsp:cNvPr id="0" name=""/>
        <dsp:cNvSpPr/>
      </dsp:nvSpPr>
      <dsp:spPr>
        <a:xfrm rot="3600000">
          <a:off x="3368523" y="1847862"/>
          <a:ext cx="1096445" cy="368275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PT" sz="1700" kern="1200"/>
        </a:p>
      </dsp:txBody>
      <dsp:txXfrm rot="3600000">
        <a:off x="3368523" y="1847862"/>
        <a:ext cx="1096445" cy="368275"/>
      </dsp:txXfrm>
    </dsp:sp>
    <dsp:sp modelId="{CD1AA5AD-B5CE-419B-AF54-458A1B2E99DF}">
      <dsp:nvSpPr>
        <dsp:cNvPr id="0" name=""/>
        <dsp:cNvSpPr/>
      </dsp:nvSpPr>
      <dsp:spPr>
        <a:xfrm>
          <a:off x="3733278" y="3010605"/>
          <a:ext cx="2104429" cy="10522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0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Competências técnicas</a:t>
          </a:r>
          <a:endParaRPr lang="pt-PT" sz="2000" b="1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3733278" y="3010605"/>
        <a:ext cx="2104429" cy="1052214"/>
      </dsp:txXfrm>
    </dsp:sp>
    <dsp:sp modelId="{FB72EB86-5AC5-47DE-B85C-FB9B9D685795}">
      <dsp:nvSpPr>
        <dsp:cNvPr id="0" name=""/>
        <dsp:cNvSpPr/>
      </dsp:nvSpPr>
      <dsp:spPr>
        <a:xfrm rot="10800000">
          <a:off x="2499777" y="3352575"/>
          <a:ext cx="1096445" cy="368275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PT" sz="1700" kern="1200"/>
        </a:p>
      </dsp:txBody>
      <dsp:txXfrm rot="10800000">
        <a:off x="2499777" y="3352575"/>
        <a:ext cx="1096445" cy="368275"/>
      </dsp:txXfrm>
    </dsp:sp>
    <dsp:sp modelId="{E214AA30-25CE-4F8B-9064-A69BD98BB3A2}">
      <dsp:nvSpPr>
        <dsp:cNvPr id="0" name=""/>
        <dsp:cNvSpPr/>
      </dsp:nvSpPr>
      <dsp:spPr>
        <a:xfrm>
          <a:off x="258291" y="3010605"/>
          <a:ext cx="2104429" cy="10522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0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Competências relacionais</a:t>
          </a:r>
          <a:endParaRPr lang="pt-PT" sz="2000" b="1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258291" y="3010605"/>
        <a:ext cx="2104429" cy="1052214"/>
      </dsp:txXfrm>
    </dsp:sp>
    <dsp:sp modelId="{4F0EDB89-0335-4D3C-AA23-E3DF94E66402}">
      <dsp:nvSpPr>
        <dsp:cNvPr id="0" name=""/>
        <dsp:cNvSpPr/>
      </dsp:nvSpPr>
      <dsp:spPr>
        <a:xfrm rot="18000000">
          <a:off x="1631030" y="1847862"/>
          <a:ext cx="1096445" cy="368275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PT" sz="1700" kern="1200"/>
        </a:p>
      </dsp:txBody>
      <dsp:txXfrm rot="18000000">
        <a:off x="1631030" y="1847862"/>
        <a:ext cx="1096445" cy="3682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4#1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864913-3C7E-4876-95E6-A53B4DD6A3D8}" type="datetimeFigureOut">
              <a:rPr lang="pt-PT" smtClean="0"/>
              <a:pPr/>
              <a:t>08-05-2014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7F19CF-40F1-430C-B767-55ECECD96E27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757801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o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ângulo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ângulo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ângulo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PT" smtClean="0"/>
              <a:t>Faça clique para editar o estilo</a:t>
            </a:r>
            <a:endParaRPr kumimoji="0" lang="en-US"/>
          </a:p>
        </p:txBody>
      </p:sp>
      <p:sp>
        <p:nvSpPr>
          <p:cNvPr id="28" name="Marcador de Posição da Data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291EEDB9-7F9F-41C9-8A67-D2C92BA1D094}" type="datetime1">
              <a:rPr lang="pt-PT" smtClean="0"/>
              <a:pPr/>
              <a:t>08-05-2014</a:t>
            </a:fld>
            <a:endParaRPr lang="pt-PT"/>
          </a:p>
        </p:txBody>
      </p:sp>
      <p:sp>
        <p:nvSpPr>
          <p:cNvPr id="17" name="Marcador de Posição do Rodapé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pt-PT" smtClean="0"/>
              <a:t>8 de maio de 2014</a:t>
            </a:r>
            <a:endParaRPr lang="pt-PT"/>
          </a:p>
        </p:txBody>
      </p:sp>
      <p:sp>
        <p:nvSpPr>
          <p:cNvPr id="29" name="Marcador de Posição do Número do Diapositivo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632BEBC-FF3C-4021-BC59-31F70ACC6220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F2C87-56B7-439C-A18F-01EFE3005895}" type="datetime1">
              <a:rPr lang="pt-PT" smtClean="0"/>
              <a:pPr/>
              <a:t>08-05-2014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8 de maio de 2014</a:t>
            </a: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2BEBC-FF3C-4021-BC59-31F70ACC6220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e text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4B922236-D8A8-4853-B4E7-5BC36782A2E3}" type="datetime1">
              <a:rPr lang="pt-PT" smtClean="0"/>
              <a:pPr/>
              <a:t>08-05-2014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r>
              <a:rPr lang="pt-PT" smtClean="0"/>
              <a:t>8 de maio de 2014</a:t>
            </a:r>
            <a:endParaRPr lang="pt-PT"/>
          </a:p>
        </p:txBody>
      </p:sp>
      <p:sp>
        <p:nvSpPr>
          <p:cNvPr id="7" name="Rectângulo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ângulo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ângulo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6632BEBC-FF3C-4021-BC59-31F70ACC6220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CCB9E-EF12-4488-BC60-8F90934F540A}" type="datetime1">
              <a:rPr lang="pt-PT" smtClean="0"/>
              <a:pPr/>
              <a:t>08-05-2014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8 de maio de 2014</a:t>
            </a: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632BEBC-FF3C-4021-BC59-31F70ACC6220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8" name="Marcador de Posição de Conteúdo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c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7" name="Rectângulo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ângulo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ângulo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12" name="Marcador de Posição da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B98CB-6F58-4133-9F83-1DA0C019E31B}" type="datetime1">
              <a:rPr lang="pt-PT" smtClean="0"/>
              <a:pPr/>
              <a:t>08-05-2014</a:t>
            </a:fld>
            <a:endParaRPr lang="pt-PT"/>
          </a:p>
        </p:txBody>
      </p:sp>
      <p:sp>
        <p:nvSpPr>
          <p:cNvPr id="13" name="Marcador de Posição do Número do Diapositivo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6632BEBC-FF3C-4021-BC59-31F70ACC6220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14" name="Marcador de Posição do Rodapé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pt-PT" smtClean="0"/>
              <a:t>8 de maio de 2014</a:t>
            </a:r>
            <a:endParaRPr lang="pt-P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9" name="Marcador de Posição de Conteúdo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11" name="Marcador de Posição de Conteúdo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8" name="Marcador de Posição da Data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7E2CDA2-4F78-4C68-B620-81D5DF6DFE62}" type="datetime1">
              <a:rPr lang="pt-PT" smtClean="0"/>
              <a:pPr/>
              <a:t>08-05-2014</a:t>
            </a:fld>
            <a:endParaRPr lang="pt-PT"/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632BEBC-FF3C-4021-BC59-31F70ACC6220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12" name="Marcador de Posição do Rodapé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pt-PT" smtClean="0"/>
              <a:t>8 de maio de 2014</a:t>
            </a:r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11" name="Marcador de Posição de Conteúdo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13" name="Marcador de Posição de Conteúdo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10" name="Marcador de Posição da Data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9FFF950-2DED-4D85-9BC3-7CB99E10D1E4}" type="datetime1">
              <a:rPr lang="pt-PT" smtClean="0"/>
              <a:pPr/>
              <a:t>08-05-2014</a:t>
            </a:fld>
            <a:endParaRPr lang="pt-PT"/>
          </a:p>
        </p:txBody>
      </p:sp>
      <p:sp>
        <p:nvSpPr>
          <p:cNvPr id="12" name="Marcador de Posição do Número do Diapositivo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632BEBC-FF3C-4021-BC59-31F70ACC6220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14" name="Marcador de Posição do Rodapé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pt-PT" smtClean="0"/>
              <a:t>8 de maio de 2014</a:t>
            </a:r>
            <a:endParaRPr lang="pt-PT"/>
          </a:p>
        </p:txBody>
      </p:sp>
      <p:sp>
        <p:nvSpPr>
          <p:cNvPr id="16" name="Marcador de Posição do Texto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15" name="Marcador de Posição do Texto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E7EE2-B537-4A6D-A3E4-5AFE1B3E2437}" type="datetime1">
              <a:rPr lang="pt-PT" smtClean="0"/>
              <a:pPr/>
              <a:t>08-05-2014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8 de maio de 2014</a:t>
            </a:r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632BEBC-FF3C-4021-BC59-31F70ACC6220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D74C6-10A1-4C74-8A2A-AFEC64C0435C}" type="datetime1">
              <a:rPr lang="pt-PT" smtClean="0"/>
              <a:pPr/>
              <a:t>08-05-2014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8 de maio de 2014</a:t>
            </a:r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632BEBC-FF3C-4021-BC59-31F70ACC6220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0F31C-83C3-4B73-9742-803B88783B6D}" type="datetime1">
              <a:rPr lang="pt-PT" smtClean="0"/>
              <a:pPr/>
              <a:t>08-05-2014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8 de maio de 2014</a:t>
            </a:r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632BEBC-FF3C-4021-BC59-31F70ACC6220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9" name="Marcador de Posição de Conteúdo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8" name="Rectângulo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ângulo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ângulo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11" name="Rectângulo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Marcador de Posição da Data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95FA8B64-0E0B-425B-B7F9-D984BF5DE4F6}" type="datetime1">
              <a:rPr lang="pt-PT" smtClean="0"/>
              <a:pPr/>
              <a:t>08-05-2014</a:t>
            </a:fld>
            <a:endParaRPr lang="pt-PT"/>
          </a:p>
        </p:txBody>
      </p:sp>
      <p:sp>
        <p:nvSpPr>
          <p:cNvPr id="13" name="Marcador de Posição do Número do Diapositivo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6632BEBC-FF3C-4021-BC59-31F70ACC6220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14" name="Marcador de Posição do Rodapé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r>
              <a:rPr lang="pt-PT" smtClean="0"/>
              <a:t>8 de maio de 2014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PT" smtClean="0"/>
              <a:t>Clique no ícone para adicionar uma imagem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Marcador de Posição do Título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13" name="Marcador de Posição do Texto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PT" smtClean="0"/>
              <a:t>Clique para editar os estilos</a:t>
            </a:r>
          </a:p>
          <a:p>
            <a:pPr lvl="1" eaLnBrk="1" latinLnBrk="0" hangingPunct="1"/>
            <a:r>
              <a:rPr kumimoji="0" lang="pt-PT" smtClean="0"/>
              <a:t>Segundo nível</a:t>
            </a:r>
          </a:p>
          <a:p>
            <a:pPr lvl="2" eaLnBrk="1" latinLnBrk="0" hangingPunct="1"/>
            <a:r>
              <a:rPr kumimoji="0" lang="pt-PT" smtClean="0"/>
              <a:t>Terceiro nível</a:t>
            </a:r>
          </a:p>
          <a:p>
            <a:pPr lvl="3" eaLnBrk="1" latinLnBrk="0" hangingPunct="1"/>
            <a:r>
              <a:rPr kumimoji="0" lang="pt-PT" smtClean="0"/>
              <a:t>Quarto nível</a:t>
            </a:r>
          </a:p>
          <a:p>
            <a:pPr lvl="4" eaLnBrk="1" latinLnBrk="0" hangingPunct="1"/>
            <a:r>
              <a:rPr kumimoji="0" lang="pt-PT" smtClean="0"/>
              <a:t>Quinto nível</a:t>
            </a:r>
            <a:endParaRPr kumimoji="0" lang="en-US"/>
          </a:p>
        </p:txBody>
      </p:sp>
      <p:sp>
        <p:nvSpPr>
          <p:cNvPr id="14" name="Marcador de Posição da Data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1FB0ACC-2870-4ABE-BA57-B6681595CCD8}" type="datetime1">
              <a:rPr lang="pt-PT" smtClean="0"/>
              <a:pPr/>
              <a:t>08-05-2014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pt-PT" smtClean="0"/>
              <a:t>8 de maio de 2014</a:t>
            </a:r>
            <a:endParaRPr lang="pt-PT"/>
          </a:p>
        </p:txBody>
      </p:sp>
      <p:sp>
        <p:nvSpPr>
          <p:cNvPr id="7" name="Rectângulo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ângulo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ângulo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Marcador de Posição do Número do Diapositivo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632BEBC-FF3C-4021-BC59-31F70ACC6220}" type="slidenum">
              <a:rPr lang="pt-PT" smtClean="0"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4.png"/><Relationship Id="rId7" Type="http://schemas.openxmlformats.org/officeDocument/2006/relationships/image" Target="../media/image6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aecostamatos.ccems.pt/" TargetMode="External"/><Relationship Id="rId5" Type="http://schemas.openxmlformats.org/officeDocument/2006/relationships/hyperlink" Target="mailto:geral.costamatos@gmail.com" TargetMode="Externa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diagramLayout" Target="../diagrams/layout2.xml"/><Relationship Id="rId7" Type="http://schemas.openxmlformats.org/officeDocument/2006/relationships/hyperlink" Target="Fotos%20Atividades.pptx" TargetMode="Externa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Relationship Id="rId9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diagramLayout" Target="../diagrams/layout3.xml"/><Relationship Id="rId7" Type="http://schemas.openxmlformats.org/officeDocument/2006/relationships/image" Target="../media/image6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diagramLayout" Target="../diagrams/layout4.xml"/><Relationship Id="rId7" Type="http://schemas.openxmlformats.org/officeDocument/2006/relationships/image" Target="../media/image6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diagramLayout" Target="../diagrams/layout5.xml"/><Relationship Id="rId7" Type="http://schemas.openxmlformats.org/officeDocument/2006/relationships/image" Target="../media/image6.pn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diagramLayout" Target="../diagrams/layout6.xml"/><Relationship Id="rId7" Type="http://schemas.openxmlformats.org/officeDocument/2006/relationships/image" Target="../media/image7.pn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1.jpeg"/><Relationship Id="rId4" Type="http://schemas.openxmlformats.org/officeDocument/2006/relationships/hyperlink" Target="Momentos%20Diana.wmv" TargetMode="Externa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hyperlink" Target="http://aecostamatos.ccems.pt/" TargetMode="External"/><Relationship Id="rId7" Type="http://schemas.openxmlformats.org/officeDocument/2006/relationships/image" Target="../media/image7.png"/><Relationship Id="rId2" Type="http://schemas.openxmlformats.org/officeDocument/2006/relationships/hyperlink" Target="mailto:geral.costamatos@gmail.com" TargetMode="Externa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2.png"/><Relationship Id="rId5" Type="http://schemas.openxmlformats.org/officeDocument/2006/relationships/hyperlink" Target="http://www.unidadeteixeiralopes.blogspot.pt/" TargetMode="External"/><Relationship Id="rId4" Type="http://schemas.openxmlformats.org/officeDocument/2006/relationships/hyperlink" Target="mailto:uiemteixeiralopes@hotmail.com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hyperlink" Target="file:///F:\Apresenta&#231;&#227;o%20Faculdade%20Psicologia%20-%20OBVIE\NOTICIA_PREMIO_ESCOLA_2012.wmv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Situa&#231;&#227;o%20atual%20-%20fotos.pptx" TargetMode="External"/><Relationship Id="rId2" Type="http://schemas.openxmlformats.org/officeDocument/2006/relationships/hyperlink" Target="Situa&#231;&#227;o%20Inicial%20-%20fotos.pptx" TargetMode="Externa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7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64704"/>
          </a:xfrm>
        </p:spPr>
        <p:txBody>
          <a:bodyPr>
            <a:normAutofit/>
          </a:bodyPr>
          <a:lstStyle/>
          <a:p>
            <a:r>
              <a:rPr lang="pt-PT" sz="1600" b="1" i="1" dirty="0" smtClean="0">
                <a:latin typeface="Tahoma"/>
              </a:rPr>
              <a:t>“Educação para a Cultura”</a:t>
            </a:r>
            <a:r>
              <a:rPr lang="pt-PT" b="1" i="1" dirty="0" smtClean="0">
                <a:latin typeface="Tahoma"/>
              </a:rPr>
              <a:t/>
            </a:r>
            <a:br>
              <a:rPr lang="pt-PT" b="1" i="1" dirty="0" smtClean="0">
                <a:latin typeface="Tahoma"/>
              </a:rPr>
            </a:br>
            <a:r>
              <a:rPr lang="pt-PT" sz="1600" b="1" i="1" dirty="0" smtClean="0">
                <a:latin typeface="Tahoma"/>
              </a:rPr>
              <a:t>III Ciclo de Debates OBVIE 2014 “Boas práticas: olhar para dentro, projetar para fora”</a:t>
            </a:r>
            <a:r>
              <a:rPr lang="pt-PT" sz="1600" dirty="0" smtClean="0">
                <a:latin typeface="Tahoma"/>
              </a:rPr>
              <a:t>.</a:t>
            </a:r>
            <a:endParaRPr lang="pt-PT" sz="1600" dirty="0"/>
          </a:p>
        </p:txBody>
      </p:sp>
      <p:grpSp>
        <p:nvGrpSpPr>
          <p:cNvPr id="1027" name="Grupo 7"/>
          <p:cNvGrpSpPr>
            <a:grpSpLocks/>
          </p:cNvGrpSpPr>
          <p:nvPr/>
        </p:nvGrpSpPr>
        <p:grpSpPr bwMode="auto">
          <a:xfrm>
            <a:off x="464777" y="6110901"/>
            <a:ext cx="4024312" cy="555625"/>
            <a:chOff x="0" y="0"/>
            <a:chExt cx="5479316" cy="757751"/>
          </a:xfrm>
        </p:grpSpPr>
        <p:pic>
          <p:nvPicPr>
            <p:cNvPr id="6" name="Imagem 2" descr="C:\Documents and Settings\Filinto\Definições locais\Temporary Internet Files\Content.IE5\G71C05XO\BPSP_selo_nomeado_SCidadao[1]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32879"/>
              <a:ext cx="1376498" cy="7248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Imagem 3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395232" y="15743"/>
              <a:ext cx="1707820" cy="709129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</p:pic>
        <p:pic>
          <p:nvPicPr>
            <p:cNvPr id="8" name="Imagem 4"/>
            <p:cNvPicPr>
              <a:picLocks noChangeAspect="1" noChangeArrowheads="1"/>
            </p:cNvPicPr>
            <p:nvPr/>
          </p:nvPicPr>
          <p:blipFill>
            <a:blip r:embed="rId4" cstate="print"/>
            <a:srcRect b="26785"/>
            <a:stretch>
              <a:fillRect/>
            </a:stretch>
          </p:blipFill>
          <p:spPr bwMode="auto">
            <a:xfrm>
              <a:off x="3175060" y="0"/>
              <a:ext cx="2304256" cy="7248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31" name="Text Box 5"/>
          <p:cNvSpPr txBox="1">
            <a:spLocks noChangeArrowheads="1"/>
          </p:cNvSpPr>
          <p:nvPr/>
        </p:nvSpPr>
        <p:spPr bwMode="auto">
          <a:xfrm>
            <a:off x="6588224" y="5918388"/>
            <a:ext cx="1800200" cy="74813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pt-PT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Rua José Fontana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pt-PT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4400-193 Vila Nova de Gaia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pt-PT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  <a:hlinkClick r:id="rId5"/>
              </a:rPr>
              <a:t>geral.costamatos@gmail.com</a:t>
            </a:r>
            <a:endParaRPr kumimoji="0" lang="pt-PT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pt-PT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  <a:hlinkClick r:id="rId6"/>
              </a:rPr>
              <a:t>http://aecostamatos.ccems.pt/</a:t>
            </a:r>
            <a:endParaRPr kumimoji="0" lang="pt-PT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Tel. 223799800 / 223795676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Fax 223707962</a:t>
            </a:r>
            <a:endParaRPr kumimoji="0" lang="pt-PT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ângulo 11"/>
          <p:cNvSpPr/>
          <p:nvPr/>
        </p:nvSpPr>
        <p:spPr>
          <a:xfrm>
            <a:off x="827584" y="2420888"/>
            <a:ext cx="7560840" cy="29649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t-PT" sz="2400" dirty="0" smtClean="0">
              <a:latin typeface="Tahoma"/>
            </a:endParaRPr>
          </a:p>
          <a:p>
            <a:pPr algn="ctr"/>
            <a:r>
              <a:rPr lang="pt-PT" sz="2800" b="1" dirty="0" smtClean="0">
                <a:solidFill>
                  <a:srgbClr val="800080"/>
                </a:solidFill>
                <a:latin typeface="Arial" pitchFamily="34" charset="0"/>
                <a:cs typeface="Arial" pitchFamily="34" charset="0"/>
              </a:rPr>
              <a:t>PROJETO</a:t>
            </a:r>
          </a:p>
          <a:p>
            <a:pPr algn="ctr">
              <a:spcBef>
                <a:spcPts val="1400"/>
              </a:spcBef>
            </a:pPr>
            <a:r>
              <a:rPr lang="pt-PT" sz="2400" b="1" dirty="0" smtClean="0">
                <a:solidFill>
                  <a:srgbClr val="800080"/>
                </a:solidFill>
                <a:latin typeface="Arial" pitchFamily="34" charset="0"/>
                <a:cs typeface="Arial" pitchFamily="34" charset="0"/>
              </a:rPr>
              <a:t>"Todos Juntos Aprendemos… Mais" </a:t>
            </a:r>
          </a:p>
          <a:p>
            <a:pPr algn="ctr">
              <a:spcBef>
                <a:spcPts val="1400"/>
              </a:spcBef>
            </a:pPr>
            <a:endParaRPr lang="pt-PT" sz="2400" b="1" dirty="0" smtClean="0">
              <a:solidFill>
                <a:srgbClr val="80008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ts val="1400"/>
              </a:spcBef>
            </a:pPr>
            <a:endParaRPr lang="pt-PT" sz="2400" b="1" dirty="0" smtClean="0">
              <a:solidFill>
                <a:srgbClr val="80008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ts val="1400"/>
              </a:spcBef>
            </a:pPr>
            <a:r>
              <a:rPr lang="pt-PT" sz="1600" b="1" dirty="0" smtClean="0">
                <a:solidFill>
                  <a:srgbClr val="800080"/>
                </a:solidFill>
                <a:latin typeface="Arial" pitchFamily="34" charset="0"/>
                <a:cs typeface="Arial" pitchFamily="34" charset="0"/>
              </a:rPr>
              <a:t> 8 de maio de 2014</a:t>
            </a:r>
            <a:endParaRPr lang="pt-PT" sz="1600" b="1" dirty="0">
              <a:solidFill>
                <a:srgbClr val="80008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ítulo 1"/>
          <p:cNvSpPr txBox="1">
            <a:spLocks/>
          </p:cNvSpPr>
          <p:nvPr/>
        </p:nvSpPr>
        <p:spPr>
          <a:xfrm>
            <a:off x="373643" y="261805"/>
            <a:ext cx="8396713" cy="928779"/>
          </a:xfrm>
          <a:prstGeom prst="rect">
            <a:avLst/>
          </a:prstGeom>
        </p:spPr>
        <p:txBody>
          <a:bodyPr vert="horz" anchor="ctr">
            <a:normAutofit fontScale="775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b="0" kern="1200" cap="none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pt-PT" sz="1900" b="1" dirty="0" smtClean="0">
              <a:solidFill>
                <a:prstClr val="black"/>
              </a:solidFill>
            </a:endParaRPr>
          </a:p>
          <a:p>
            <a:pPr algn="ctr"/>
            <a:endParaRPr lang="pt-PT" sz="1900" b="1" dirty="0" smtClean="0">
              <a:solidFill>
                <a:prstClr val="black"/>
              </a:solidFill>
            </a:endParaRPr>
          </a:p>
          <a:p>
            <a:pPr algn="ctr"/>
            <a:r>
              <a:rPr lang="pt-PT" sz="2400" b="1" dirty="0" smtClean="0">
                <a:solidFill>
                  <a:prstClr val="black"/>
                </a:solidFill>
              </a:rPr>
              <a:t>AGRUPAMENTO DE ESCOLAS DR. COSTA MATOS</a:t>
            </a:r>
            <a:br>
              <a:rPr lang="pt-PT" sz="2400" b="1" dirty="0" smtClean="0">
                <a:solidFill>
                  <a:prstClr val="black"/>
                </a:solidFill>
              </a:rPr>
            </a:br>
            <a:r>
              <a:rPr lang="pt-PT" sz="2400" b="1" dirty="0" smtClean="0">
                <a:solidFill>
                  <a:prstClr val="black"/>
                </a:solidFill>
              </a:rPr>
              <a:t>Vila Nova de Gaia</a:t>
            </a:r>
          </a:p>
          <a:p>
            <a:pPr algn="ctr"/>
            <a:endParaRPr lang="pt-PT" dirty="0"/>
          </a:p>
        </p:txBody>
      </p:sp>
      <p:pic>
        <p:nvPicPr>
          <p:cNvPr id="15" name="Imagem 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44897" y="265754"/>
            <a:ext cx="1152128" cy="8045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37145" y="378902"/>
            <a:ext cx="1608176" cy="829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551898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Posição de Conteúdo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615646732"/>
              </p:ext>
            </p:extLst>
          </p:nvPr>
        </p:nvGraphicFramePr>
        <p:xfrm>
          <a:off x="26221" y="1794157"/>
          <a:ext cx="843528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3563888" y="3861048"/>
            <a:ext cx="1584176" cy="40011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PT" sz="2000" b="1" dirty="0" smtClean="0">
                <a:solidFill>
                  <a:schemeClr val="accent4">
                    <a:lumMod val="50000"/>
                  </a:schemeClr>
                </a:solidFill>
              </a:rPr>
              <a:t>FAMÍLIA</a:t>
            </a:r>
            <a:endParaRPr lang="pt-PT" sz="20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" name="Marcador de Posição do Rodapé 1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7058744" cy="421154"/>
          </a:xfrm>
        </p:spPr>
        <p:txBody>
          <a:bodyPr/>
          <a:lstStyle/>
          <a:p>
            <a:pPr algn="ctr"/>
            <a:r>
              <a:rPr lang="pt-PT" smtClean="0"/>
              <a:t>8 de maio de 2014</a:t>
            </a:r>
            <a:endParaRPr lang="pt-PT" dirty="0"/>
          </a:p>
        </p:txBody>
      </p:sp>
      <p:sp>
        <p:nvSpPr>
          <p:cNvPr id="3" name="CaixaDeTexto 2"/>
          <p:cNvSpPr txBox="1"/>
          <p:nvPr/>
        </p:nvSpPr>
        <p:spPr>
          <a:xfrm>
            <a:off x="323528" y="1628800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000" b="1" dirty="0" smtClean="0">
                <a:solidFill>
                  <a:schemeClr val="accent4">
                    <a:lumMod val="50000"/>
                  </a:schemeClr>
                </a:solidFill>
                <a:hlinkClick r:id="rId7" action="ppaction://hlinkpres?slideindex=1&amp;slidetitle="/>
              </a:rPr>
              <a:t>ATIVIDADES E PROJETOS:</a:t>
            </a:r>
            <a:endParaRPr lang="pt-PT" sz="20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347370" y="228600"/>
            <a:ext cx="8418678" cy="9906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PT" sz="1900" b="1" dirty="0" smtClean="0">
                <a:solidFill>
                  <a:prstClr val="black"/>
                </a:solidFill>
              </a:rPr>
              <a:t>AGRUPAMENTO DE ESCOLAS DR. COSTA MATOS</a:t>
            </a:r>
            <a:br>
              <a:rPr lang="pt-PT" sz="1900" b="1" dirty="0" smtClean="0">
                <a:solidFill>
                  <a:prstClr val="black"/>
                </a:solidFill>
              </a:rPr>
            </a:br>
            <a:r>
              <a:rPr lang="pt-PT" sz="1900" b="1" dirty="0" smtClean="0">
                <a:solidFill>
                  <a:prstClr val="black"/>
                </a:solidFill>
              </a:rPr>
              <a:t>Vila Nova de Gaia</a:t>
            </a:r>
            <a:endParaRPr lang="pt-PT" dirty="0"/>
          </a:p>
        </p:txBody>
      </p:sp>
      <p:pic>
        <p:nvPicPr>
          <p:cNvPr id="9" name="Imagem 3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47370" y="290421"/>
            <a:ext cx="1152128" cy="8045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37145" y="310327"/>
            <a:ext cx="1608176" cy="829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362435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2980919" y="2492896"/>
            <a:ext cx="3168352" cy="17281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>
                <a:schemeClr val="bg2">
                  <a:lumMod val="50000"/>
                </a:schemeClr>
              </a:buClr>
              <a:buSzPct val="120000"/>
            </a:pPr>
            <a:endParaRPr lang="pt-PT" b="1" dirty="0" smtClean="0"/>
          </a:p>
          <a:p>
            <a:pPr algn="ctr">
              <a:buClr>
                <a:schemeClr val="bg2">
                  <a:lumMod val="50000"/>
                </a:schemeClr>
              </a:buClr>
              <a:buSzPct val="120000"/>
            </a:pPr>
            <a:r>
              <a:rPr lang="pt-PT" sz="2000" b="1" dirty="0" smtClean="0"/>
              <a:t>Saídas </a:t>
            </a:r>
          </a:p>
          <a:p>
            <a:pPr algn="ctr">
              <a:buClr>
                <a:schemeClr val="bg2">
                  <a:lumMod val="50000"/>
                </a:schemeClr>
              </a:buClr>
              <a:buSzPct val="120000"/>
            </a:pPr>
            <a:r>
              <a:rPr lang="pt-PT" sz="2000" b="1" dirty="0" smtClean="0"/>
              <a:t>à Comunidade</a:t>
            </a:r>
          </a:p>
          <a:p>
            <a:pPr lvl="0" algn="ctr">
              <a:spcBef>
                <a:spcPct val="0"/>
              </a:spcBef>
              <a:defRPr/>
            </a:pPr>
            <a:r>
              <a:rPr lang="pt-PT" sz="1400" b="1" dirty="0" smtClean="0">
                <a:solidFill>
                  <a:schemeClr val="bg1"/>
                </a:solidFill>
              </a:rPr>
              <a:t>- Conhecimento </a:t>
            </a:r>
            <a:r>
              <a:rPr lang="pt-PT" sz="1400" b="1" dirty="0">
                <a:solidFill>
                  <a:schemeClr val="bg1"/>
                </a:solidFill>
              </a:rPr>
              <a:t>do Mundo</a:t>
            </a:r>
          </a:p>
          <a:p>
            <a:pPr lvl="0" algn="ctr">
              <a:spcBef>
                <a:spcPct val="0"/>
              </a:spcBef>
              <a:defRPr/>
            </a:pPr>
            <a:r>
              <a:rPr lang="pt-PT" sz="1400" b="1" dirty="0">
                <a:solidFill>
                  <a:schemeClr val="bg1"/>
                </a:solidFill>
              </a:rPr>
              <a:t>Treino de Competências Funcionais</a:t>
            </a:r>
          </a:p>
          <a:p>
            <a:pPr algn="ctr">
              <a:buClr>
                <a:schemeClr val="bg2">
                  <a:lumMod val="50000"/>
                </a:schemeClr>
              </a:buClr>
              <a:buSzPct val="120000"/>
            </a:pPr>
            <a:endParaRPr lang="pt-PT" b="1" dirty="0" smtClean="0"/>
          </a:p>
        </p:txBody>
      </p:sp>
      <p:sp>
        <p:nvSpPr>
          <p:cNvPr id="6" name="Oval 5"/>
          <p:cNvSpPr/>
          <p:nvPr/>
        </p:nvSpPr>
        <p:spPr>
          <a:xfrm>
            <a:off x="5940152" y="1368087"/>
            <a:ext cx="2592288" cy="158417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b="1" dirty="0" smtClean="0">
                <a:solidFill>
                  <a:schemeClr val="accent4">
                    <a:lumMod val="50000"/>
                  </a:schemeClr>
                </a:solidFill>
              </a:rPr>
              <a:t>Quinta do </a:t>
            </a:r>
            <a:r>
              <a:rPr lang="pt-PT" b="1" dirty="0" err="1" smtClean="0">
                <a:solidFill>
                  <a:schemeClr val="accent4">
                    <a:lumMod val="50000"/>
                  </a:schemeClr>
                </a:solidFill>
              </a:rPr>
              <a:t>Fojo-Golf</a:t>
            </a:r>
            <a:endParaRPr lang="pt-PT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ctr"/>
            <a:r>
              <a:rPr lang="pt-PT" b="1" dirty="0" smtClean="0">
                <a:solidFill>
                  <a:schemeClr val="accent4">
                    <a:lumMod val="50000"/>
                  </a:schemeClr>
                </a:solidFill>
              </a:rPr>
              <a:t>Aquaparque</a:t>
            </a:r>
          </a:p>
          <a:p>
            <a:pPr algn="ctr"/>
            <a:r>
              <a:rPr lang="pt-PT" b="1" dirty="0" smtClean="0">
                <a:solidFill>
                  <a:schemeClr val="accent4">
                    <a:lumMod val="50000"/>
                  </a:schemeClr>
                </a:solidFill>
              </a:rPr>
              <a:t>Praia</a:t>
            </a:r>
            <a:endParaRPr lang="pt-PT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6319784" y="3875045"/>
            <a:ext cx="2447884" cy="237626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b="1" dirty="0" smtClean="0">
                <a:solidFill>
                  <a:schemeClr val="accent4">
                    <a:lumMod val="50000"/>
                  </a:schemeClr>
                </a:solidFill>
              </a:rPr>
              <a:t>Café</a:t>
            </a:r>
          </a:p>
          <a:p>
            <a:pPr algn="ctr"/>
            <a:r>
              <a:rPr lang="pt-PT" b="1" dirty="0" smtClean="0">
                <a:solidFill>
                  <a:schemeClr val="accent4">
                    <a:lumMod val="50000"/>
                  </a:schemeClr>
                </a:solidFill>
              </a:rPr>
              <a:t>Supermercado</a:t>
            </a:r>
          </a:p>
          <a:p>
            <a:pPr algn="ctr"/>
            <a:r>
              <a:rPr lang="pt-PT" b="1" dirty="0" smtClean="0">
                <a:solidFill>
                  <a:schemeClr val="accent4">
                    <a:lumMod val="50000"/>
                  </a:schemeClr>
                </a:solidFill>
              </a:rPr>
              <a:t>Papelaria</a:t>
            </a:r>
          </a:p>
          <a:p>
            <a:pPr algn="ctr"/>
            <a:r>
              <a:rPr lang="pt-PT" b="1" dirty="0" smtClean="0">
                <a:solidFill>
                  <a:schemeClr val="accent4">
                    <a:lumMod val="50000"/>
                  </a:schemeClr>
                </a:solidFill>
              </a:rPr>
              <a:t>Pastelaria</a:t>
            </a:r>
          </a:p>
          <a:p>
            <a:pPr algn="ctr"/>
            <a:r>
              <a:rPr lang="pt-PT" b="1" dirty="0" smtClean="0">
                <a:solidFill>
                  <a:schemeClr val="accent4">
                    <a:lumMod val="50000"/>
                  </a:schemeClr>
                </a:solidFill>
              </a:rPr>
              <a:t>Correios</a:t>
            </a:r>
          </a:p>
          <a:p>
            <a:pPr algn="ctr"/>
            <a:r>
              <a:rPr lang="pt-PT" b="1" dirty="0" smtClean="0">
                <a:solidFill>
                  <a:schemeClr val="accent4">
                    <a:lumMod val="50000"/>
                  </a:schemeClr>
                </a:solidFill>
              </a:rPr>
              <a:t>Bombeiros</a:t>
            </a:r>
          </a:p>
          <a:p>
            <a:pPr algn="ctr"/>
            <a:r>
              <a:rPr lang="pt-PT" b="1" dirty="0" smtClean="0">
                <a:solidFill>
                  <a:schemeClr val="accent4">
                    <a:lumMod val="50000"/>
                  </a:schemeClr>
                </a:solidFill>
              </a:rPr>
              <a:t>aeroporto</a:t>
            </a:r>
          </a:p>
        </p:txBody>
      </p:sp>
      <p:sp>
        <p:nvSpPr>
          <p:cNvPr id="8" name="Oval 7"/>
          <p:cNvSpPr/>
          <p:nvPr/>
        </p:nvSpPr>
        <p:spPr>
          <a:xfrm>
            <a:off x="2643407" y="4625733"/>
            <a:ext cx="3384376" cy="1703945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b="1" u="sng" dirty="0" smtClean="0">
                <a:solidFill>
                  <a:schemeClr val="accent4">
                    <a:lumMod val="50000"/>
                  </a:schemeClr>
                </a:solidFill>
              </a:rPr>
              <a:t>Utilizando diferentes transportes públicos:</a:t>
            </a:r>
          </a:p>
          <a:p>
            <a:pPr algn="ctr"/>
            <a:r>
              <a:rPr lang="pt-PT" b="1" dirty="0" smtClean="0">
                <a:solidFill>
                  <a:schemeClr val="accent4">
                    <a:lumMod val="50000"/>
                  </a:schemeClr>
                </a:solidFill>
              </a:rPr>
              <a:t>Autocarro</a:t>
            </a:r>
          </a:p>
          <a:p>
            <a:pPr algn="ctr"/>
            <a:r>
              <a:rPr lang="pt-PT" b="1" dirty="0" smtClean="0">
                <a:solidFill>
                  <a:schemeClr val="accent4">
                    <a:lumMod val="50000"/>
                  </a:schemeClr>
                </a:solidFill>
              </a:rPr>
              <a:t>Comboio</a:t>
            </a:r>
          </a:p>
          <a:p>
            <a:pPr algn="ctr"/>
            <a:r>
              <a:rPr lang="pt-PT" b="1" dirty="0" smtClean="0">
                <a:solidFill>
                  <a:schemeClr val="accent4">
                    <a:lumMod val="50000"/>
                  </a:schemeClr>
                </a:solidFill>
              </a:rPr>
              <a:t>Metro</a:t>
            </a:r>
            <a:endParaRPr lang="pt-PT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244384" y="3392618"/>
            <a:ext cx="2311392" cy="162876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algn="ctr"/>
            <a:r>
              <a:rPr lang="pt-PT" b="1" dirty="0" smtClean="0">
                <a:solidFill>
                  <a:schemeClr val="accent4">
                    <a:lumMod val="50000"/>
                  </a:schemeClr>
                </a:solidFill>
              </a:rPr>
              <a:t>Quintas</a:t>
            </a:r>
          </a:p>
          <a:p>
            <a:pPr algn="ctr"/>
            <a:r>
              <a:rPr lang="pt-PT" b="1" dirty="0" smtClean="0">
                <a:solidFill>
                  <a:schemeClr val="accent4">
                    <a:lumMod val="50000"/>
                  </a:schemeClr>
                </a:solidFill>
              </a:rPr>
              <a:t>Parques</a:t>
            </a:r>
          </a:p>
          <a:p>
            <a:pPr algn="ctr"/>
            <a:r>
              <a:rPr lang="pt-PT" b="1" dirty="0" smtClean="0">
                <a:solidFill>
                  <a:schemeClr val="accent4">
                    <a:lumMod val="50000"/>
                  </a:schemeClr>
                </a:solidFill>
              </a:rPr>
              <a:t>Piscina</a:t>
            </a:r>
          </a:p>
          <a:p>
            <a:pPr algn="ctr"/>
            <a:endParaRPr lang="pt-PT" b="1" dirty="0">
              <a:solidFill>
                <a:schemeClr val="accent4">
                  <a:lumMod val="75000"/>
                </a:schemeClr>
              </a:solidFill>
            </a:endParaRPr>
          </a:p>
          <a:p>
            <a:pPr algn="ctr"/>
            <a:endParaRPr lang="pt-PT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1619672" y="1265858"/>
            <a:ext cx="1872208" cy="158417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b="1" dirty="0" smtClean="0">
                <a:solidFill>
                  <a:schemeClr val="accent4">
                    <a:lumMod val="50000"/>
                  </a:schemeClr>
                </a:solidFill>
              </a:rPr>
              <a:t>Centro Comercial (unidades temáticas)</a:t>
            </a:r>
            <a:endParaRPr lang="pt-PT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cxnSp>
        <p:nvCxnSpPr>
          <p:cNvPr id="11" name="Conexão recta unidireccional 10"/>
          <p:cNvCxnSpPr/>
          <p:nvPr/>
        </p:nvCxnSpPr>
        <p:spPr>
          <a:xfrm flipH="1" flipV="1">
            <a:off x="2989683" y="2593195"/>
            <a:ext cx="648072" cy="5760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xão recta unidireccional 11"/>
          <p:cNvCxnSpPr/>
          <p:nvPr/>
        </p:nvCxnSpPr>
        <p:spPr>
          <a:xfrm flipH="1">
            <a:off x="2555776" y="3933056"/>
            <a:ext cx="85028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xão recta unidireccional 12"/>
          <p:cNvCxnSpPr>
            <a:endCxn id="6" idx="3"/>
          </p:cNvCxnSpPr>
          <p:nvPr/>
        </p:nvCxnSpPr>
        <p:spPr>
          <a:xfrm flipV="1">
            <a:off x="5724128" y="2720266"/>
            <a:ext cx="595656" cy="5200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xão recta unidireccional 13"/>
          <p:cNvCxnSpPr/>
          <p:nvPr/>
        </p:nvCxnSpPr>
        <p:spPr>
          <a:xfrm>
            <a:off x="5472100" y="3994867"/>
            <a:ext cx="936104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xão recta unidireccional 14"/>
          <p:cNvCxnSpPr/>
          <p:nvPr/>
        </p:nvCxnSpPr>
        <p:spPr>
          <a:xfrm>
            <a:off x="4337052" y="3934910"/>
            <a:ext cx="0" cy="5723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Marcador de Posição do Rodapé 1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7202566" cy="492525"/>
          </a:xfrm>
        </p:spPr>
        <p:txBody>
          <a:bodyPr/>
          <a:lstStyle/>
          <a:p>
            <a:pPr algn="ctr"/>
            <a:r>
              <a:rPr lang="pt-PT" smtClean="0"/>
              <a:t>8 de maio de 2014</a:t>
            </a:r>
            <a:endParaRPr lang="pt-PT" dirty="0"/>
          </a:p>
        </p:txBody>
      </p:sp>
      <p:sp>
        <p:nvSpPr>
          <p:cNvPr id="16" name="Título 1"/>
          <p:cNvSpPr txBox="1">
            <a:spLocks/>
          </p:cNvSpPr>
          <p:nvPr/>
        </p:nvSpPr>
        <p:spPr>
          <a:xfrm>
            <a:off x="347370" y="228600"/>
            <a:ext cx="8418678" cy="9906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PT" sz="1900" b="1" dirty="0" smtClean="0">
                <a:solidFill>
                  <a:prstClr val="black"/>
                </a:solidFill>
              </a:rPr>
              <a:t>AGRUPAMENTO DE ESCOLAS DR. COSTA MATOS</a:t>
            </a:r>
            <a:br>
              <a:rPr lang="pt-PT" sz="1900" b="1" dirty="0" smtClean="0">
                <a:solidFill>
                  <a:prstClr val="black"/>
                </a:solidFill>
              </a:rPr>
            </a:br>
            <a:r>
              <a:rPr lang="pt-PT" sz="1900" b="1" dirty="0" smtClean="0">
                <a:solidFill>
                  <a:prstClr val="black"/>
                </a:solidFill>
              </a:rPr>
              <a:t>Vila Nova de Gaia</a:t>
            </a:r>
            <a:endParaRPr lang="pt-PT" dirty="0"/>
          </a:p>
        </p:txBody>
      </p:sp>
      <p:pic>
        <p:nvPicPr>
          <p:cNvPr id="18" name="Imagem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7370" y="290421"/>
            <a:ext cx="1152128" cy="8045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37145" y="310327"/>
            <a:ext cx="1608176" cy="829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906924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755576" y="1899074"/>
            <a:ext cx="7776864" cy="40134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v"/>
            </a:pPr>
            <a:r>
              <a:rPr lang="pt-PT" sz="2600" b="1" dirty="0">
                <a:solidFill>
                  <a:schemeClr val="accent4">
                    <a:lumMod val="50000"/>
                  </a:schemeClr>
                </a:solidFill>
                <a:cs typeface="Arabic Typesetting" pitchFamily="66" charset="-78"/>
              </a:rPr>
              <a:t>P</a:t>
            </a:r>
            <a:r>
              <a:rPr lang="pt-PT" sz="2600" b="1" dirty="0" smtClean="0">
                <a:solidFill>
                  <a:schemeClr val="accent4">
                    <a:lumMod val="50000"/>
                  </a:schemeClr>
                </a:solidFill>
                <a:cs typeface="Arabic Typesetting" pitchFamily="66" charset="-78"/>
              </a:rPr>
              <a:t>roporcionar  </a:t>
            </a:r>
            <a:r>
              <a:rPr lang="pt-PT" sz="2600" b="1" dirty="0">
                <a:solidFill>
                  <a:schemeClr val="accent4">
                    <a:lumMod val="50000"/>
                  </a:schemeClr>
                </a:solidFill>
                <a:cs typeface="Arabic Typesetting" pitchFamily="66" charset="-78"/>
              </a:rPr>
              <a:t>experiências significativas, organizadas e diversificadas;</a:t>
            </a:r>
          </a:p>
          <a:p>
            <a:pPr marL="342900" indent="-342900" algn="just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v"/>
            </a:pPr>
            <a:endParaRPr lang="pt-PT" sz="2600" b="1" dirty="0">
              <a:solidFill>
                <a:schemeClr val="accent4">
                  <a:lumMod val="50000"/>
                </a:schemeClr>
              </a:solidFill>
              <a:cs typeface="Arabic Typesetting" pitchFamily="66" charset="-78"/>
            </a:endParaRPr>
          </a:p>
          <a:p>
            <a:pPr marL="342900" indent="-342900" algn="just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v"/>
            </a:pPr>
            <a:r>
              <a:rPr lang="pt-PT" sz="2600" b="1" dirty="0" smtClean="0">
                <a:solidFill>
                  <a:schemeClr val="accent4">
                    <a:lumMod val="50000"/>
                  </a:schemeClr>
                </a:solidFill>
                <a:cs typeface="Arabic Typesetting" pitchFamily="66" charset="-78"/>
              </a:rPr>
              <a:t>Utilizar </a:t>
            </a:r>
            <a:r>
              <a:rPr lang="pt-PT" sz="2600" b="1" dirty="0">
                <a:solidFill>
                  <a:schemeClr val="accent4">
                    <a:lumMod val="50000"/>
                  </a:schemeClr>
                </a:solidFill>
                <a:cs typeface="Arabic Typesetting" pitchFamily="66" charset="-78"/>
              </a:rPr>
              <a:t>as rotinas diárias naturais como momentos de aprendizagem;</a:t>
            </a:r>
          </a:p>
          <a:p>
            <a:pPr marL="342900" indent="-342900" algn="just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v"/>
            </a:pPr>
            <a:endParaRPr lang="pt-PT" sz="2600" b="1" dirty="0">
              <a:solidFill>
                <a:schemeClr val="accent4">
                  <a:lumMod val="50000"/>
                </a:schemeClr>
              </a:solidFill>
              <a:cs typeface="Arabic Typesetting" pitchFamily="66" charset="-78"/>
            </a:endParaRPr>
          </a:p>
          <a:p>
            <a:pPr marL="342900" lvl="0" indent="-342900" algn="just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v"/>
            </a:pPr>
            <a:r>
              <a:rPr lang="pt-PT" sz="2600" b="1" dirty="0" smtClean="0">
                <a:solidFill>
                  <a:schemeClr val="accent4">
                    <a:lumMod val="50000"/>
                  </a:schemeClr>
                </a:solidFill>
                <a:cs typeface="Arabic Typesetting" pitchFamily="66" charset="-78"/>
              </a:rPr>
              <a:t>Dinamizar </a:t>
            </a:r>
            <a:r>
              <a:rPr lang="pt-PT" sz="2600" b="1" dirty="0">
                <a:solidFill>
                  <a:schemeClr val="accent4">
                    <a:lumMod val="50000"/>
                  </a:schemeClr>
                </a:solidFill>
                <a:cs typeface="Arabic Typesetting" pitchFamily="66" charset="-78"/>
              </a:rPr>
              <a:t>atividades onde o principio, o meio e o fim sejam claros e onde ambos (aluno e professor/terapeuta) possam realizá-la em conjunto;</a:t>
            </a:r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>
          <a:xfrm>
            <a:off x="609600" y="6237312"/>
            <a:ext cx="7202760" cy="376019"/>
          </a:xfrm>
        </p:spPr>
        <p:txBody>
          <a:bodyPr/>
          <a:lstStyle/>
          <a:p>
            <a:pPr algn="ctr"/>
            <a:r>
              <a:rPr lang="pt-PT" smtClean="0"/>
              <a:t>8 de maio de 2014</a:t>
            </a:r>
            <a:endParaRPr lang="pt-PT" dirty="0"/>
          </a:p>
        </p:txBody>
      </p:sp>
      <p:sp>
        <p:nvSpPr>
          <p:cNvPr id="5" name="CaixaDeTexto 4"/>
          <p:cNvSpPr txBox="1"/>
          <p:nvPr/>
        </p:nvSpPr>
        <p:spPr>
          <a:xfrm>
            <a:off x="251520" y="1484784"/>
            <a:ext cx="28083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000" b="1" u="sng" dirty="0" smtClean="0">
                <a:solidFill>
                  <a:schemeClr val="accent4">
                    <a:lumMod val="50000"/>
                  </a:schemeClr>
                </a:solidFill>
              </a:rPr>
              <a:t>OBJETIVOS:</a:t>
            </a:r>
            <a:endParaRPr lang="pt-PT" sz="2000" b="1" u="sng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347370" y="228600"/>
            <a:ext cx="8418678" cy="9906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PT" sz="1900" b="1" dirty="0" smtClean="0">
                <a:solidFill>
                  <a:prstClr val="black"/>
                </a:solidFill>
              </a:rPr>
              <a:t>AGRUPAMENTO DE ESCOLAS DR. COSTA MATOS</a:t>
            </a:r>
            <a:br>
              <a:rPr lang="pt-PT" sz="1900" b="1" dirty="0" smtClean="0">
                <a:solidFill>
                  <a:prstClr val="black"/>
                </a:solidFill>
              </a:rPr>
            </a:br>
            <a:r>
              <a:rPr lang="pt-PT" sz="1900" b="1" dirty="0" smtClean="0">
                <a:solidFill>
                  <a:prstClr val="black"/>
                </a:solidFill>
              </a:rPr>
              <a:t>Vila Nova de Gaia</a:t>
            </a:r>
            <a:endParaRPr lang="pt-PT" dirty="0"/>
          </a:p>
        </p:txBody>
      </p:sp>
      <p:pic>
        <p:nvPicPr>
          <p:cNvPr id="8" name="Imagem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7370" y="290421"/>
            <a:ext cx="1152128" cy="8045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37145" y="310327"/>
            <a:ext cx="1608176" cy="829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45343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467544" y="1772816"/>
            <a:ext cx="8208912" cy="44135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v"/>
            </a:pPr>
            <a:r>
              <a:rPr lang="pt-PT" sz="2600" b="1" dirty="0">
                <a:solidFill>
                  <a:schemeClr val="accent4">
                    <a:lumMod val="50000"/>
                  </a:schemeClr>
                </a:solidFill>
                <a:cs typeface="Arabic Typesetting" pitchFamily="66" charset="-78"/>
              </a:rPr>
              <a:t>D</a:t>
            </a:r>
            <a:r>
              <a:rPr lang="pt-PT" sz="2600" b="1" dirty="0" smtClean="0">
                <a:solidFill>
                  <a:schemeClr val="accent4">
                    <a:lumMod val="50000"/>
                  </a:schemeClr>
                </a:solidFill>
                <a:cs typeface="Arabic Typesetting" pitchFamily="66" charset="-78"/>
              </a:rPr>
              <a:t>ar </a:t>
            </a:r>
            <a:r>
              <a:rPr lang="pt-PT" sz="2600" b="1" dirty="0">
                <a:solidFill>
                  <a:schemeClr val="accent4">
                    <a:lumMod val="50000"/>
                  </a:schemeClr>
                </a:solidFill>
                <a:cs typeface="Arabic Typesetting" pitchFamily="66" charset="-78"/>
              </a:rPr>
              <a:t>oportunidade ao aluno de experimentar várias situações onde tenha controlo sobre o seu ambiente, de forma a generalizar as </a:t>
            </a:r>
            <a:r>
              <a:rPr lang="pt-PT" sz="2600" b="1" dirty="0" err="1">
                <a:solidFill>
                  <a:schemeClr val="accent4">
                    <a:lumMod val="50000"/>
                  </a:schemeClr>
                </a:solidFill>
                <a:cs typeface="Arabic Typesetting" pitchFamily="66" charset="-78"/>
              </a:rPr>
              <a:t>skills</a:t>
            </a:r>
            <a:r>
              <a:rPr lang="pt-PT" sz="2600" b="1" dirty="0">
                <a:solidFill>
                  <a:schemeClr val="accent4">
                    <a:lumMod val="50000"/>
                  </a:schemeClr>
                </a:solidFill>
                <a:cs typeface="Arabic Typesetting" pitchFamily="66" charset="-78"/>
              </a:rPr>
              <a:t> aprendidas;</a:t>
            </a:r>
          </a:p>
          <a:p>
            <a:pPr marL="342900" lvl="0" indent="-342900" algn="just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v"/>
            </a:pPr>
            <a:endParaRPr lang="pt-PT" sz="2600" b="1" dirty="0">
              <a:solidFill>
                <a:schemeClr val="accent4">
                  <a:lumMod val="50000"/>
                </a:schemeClr>
              </a:solidFill>
              <a:cs typeface="Arabic Typesetting" pitchFamily="66" charset="-78"/>
            </a:endParaRPr>
          </a:p>
          <a:p>
            <a:pPr marL="342900" lvl="0" indent="-342900" algn="just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v"/>
            </a:pPr>
            <a:r>
              <a:rPr lang="pt-PT" sz="2600" b="1" dirty="0">
                <a:solidFill>
                  <a:schemeClr val="accent4">
                    <a:lumMod val="50000"/>
                  </a:schemeClr>
                </a:solidFill>
                <a:cs typeface="Arabic Typesetting" pitchFamily="66" charset="-78"/>
              </a:rPr>
              <a:t> </a:t>
            </a:r>
            <a:r>
              <a:rPr lang="pt-PT" sz="2600" b="1" dirty="0" smtClean="0">
                <a:solidFill>
                  <a:schemeClr val="accent4">
                    <a:lumMod val="50000"/>
                  </a:schemeClr>
                </a:solidFill>
                <a:cs typeface="Arabic Typesetting"/>
              </a:rPr>
              <a:t>Garantir </a:t>
            </a:r>
            <a:r>
              <a:rPr lang="pt-PT" sz="2600" b="1" dirty="0">
                <a:solidFill>
                  <a:schemeClr val="accent4">
                    <a:lumMod val="50000"/>
                  </a:schemeClr>
                </a:solidFill>
                <a:cs typeface="Arabic Typesetting"/>
              </a:rPr>
              <a:t>a generalização das aprendizagens realizadas com todas as situações significativas; </a:t>
            </a:r>
          </a:p>
          <a:p>
            <a:pPr marL="342900" lvl="0" indent="-342900" algn="just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v"/>
            </a:pPr>
            <a:endParaRPr lang="pt-PT" sz="2600" b="1" dirty="0">
              <a:solidFill>
                <a:schemeClr val="accent4">
                  <a:lumMod val="50000"/>
                </a:schemeClr>
              </a:solidFill>
              <a:cs typeface="Arabic Typesetting"/>
            </a:endParaRPr>
          </a:p>
          <a:p>
            <a:pPr marL="342900" indent="-342900" algn="just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v"/>
            </a:pPr>
            <a:r>
              <a:rPr lang="pt-PT" sz="2600" b="1" dirty="0" smtClean="0">
                <a:solidFill>
                  <a:schemeClr val="accent4">
                    <a:lumMod val="50000"/>
                  </a:schemeClr>
                </a:solidFill>
                <a:cs typeface="Arabic Typesetting"/>
              </a:rPr>
              <a:t>Criar </a:t>
            </a:r>
            <a:r>
              <a:rPr lang="pt-PT" sz="2600" b="1" dirty="0">
                <a:solidFill>
                  <a:schemeClr val="accent4">
                    <a:lumMod val="50000"/>
                  </a:schemeClr>
                </a:solidFill>
                <a:cs typeface="Arabic Typesetting"/>
              </a:rPr>
              <a:t>um ambiente controlado e pouco confuso, onde o aluno possa aprender, praticar e concentrar-se nas atividades propostas</a:t>
            </a:r>
            <a:r>
              <a:rPr lang="pt-PT" sz="2600" b="1" dirty="0">
                <a:solidFill>
                  <a:schemeClr val="accent4">
                    <a:lumMod val="50000"/>
                  </a:schemeClr>
                </a:solidFill>
                <a:latin typeface="Arabic Typesetting" pitchFamily="66" charset="-78"/>
                <a:cs typeface="Arabic Typesetting"/>
              </a:rPr>
              <a:t>.</a:t>
            </a:r>
            <a:endParaRPr lang="pt-PT" sz="2600" b="1" dirty="0">
              <a:solidFill>
                <a:schemeClr val="accent4">
                  <a:lumMod val="50000"/>
                </a:schemeClr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>
          <a:xfrm>
            <a:off x="609600" y="6248207"/>
            <a:ext cx="7274768" cy="349146"/>
          </a:xfrm>
        </p:spPr>
        <p:txBody>
          <a:bodyPr/>
          <a:lstStyle/>
          <a:p>
            <a:pPr algn="ctr"/>
            <a:r>
              <a:rPr lang="pt-PT" smtClean="0"/>
              <a:t>8 de maio de 2014</a:t>
            </a:r>
            <a:endParaRPr lang="pt-PT" dirty="0"/>
          </a:p>
        </p:txBody>
      </p:sp>
      <p:sp>
        <p:nvSpPr>
          <p:cNvPr id="5" name="CaixaDeTexto 4"/>
          <p:cNvSpPr txBox="1"/>
          <p:nvPr/>
        </p:nvSpPr>
        <p:spPr>
          <a:xfrm>
            <a:off x="251520" y="1484784"/>
            <a:ext cx="28083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000" b="1" u="sng" dirty="0" smtClean="0">
                <a:solidFill>
                  <a:schemeClr val="accent4">
                    <a:lumMod val="50000"/>
                  </a:schemeClr>
                </a:solidFill>
              </a:rPr>
              <a:t>OBJETIVOS:</a:t>
            </a:r>
            <a:endParaRPr lang="pt-PT" sz="2000" b="1" u="sng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347370" y="228600"/>
            <a:ext cx="8418678" cy="9906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PT" sz="1900" b="1" dirty="0" smtClean="0">
                <a:solidFill>
                  <a:prstClr val="black"/>
                </a:solidFill>
              </a:rPr>
              <a:t>AGRUPAMENTO DE ESCOLAS DR. COSTA MATOS</a:t>
            </a:r>
            <a:br>
              <a:rPr lang="pt-PT" sz="1900" b="1" dirty="0" smtClean="0">
                <a:solidFill>
                  <a:prstClr val="black"/>
                </a:solidFill>
              </a:rPr>
            </a:br>
            <a:r>
              <a:rPr lang="pt-PT" sz="1900" b="1" dirty="0" smtClean="0">
                <a:solidFill>
                  <a:prstClr val="black"/>
                </a:solidFill>
              </a:rPr>
              <a:t>Vila Nova de Gaia</a:t>
            </a:r>
            <a:endParaRPr lang="pt-PT" dirty="0"/>
          </a:p>
        </p:txBody>
      </p:sp>
      <p:pic>
        <p:nvPicPr>
          <p:cNvPr id="7" name="Imagem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7370" y="290421"/>
            <a:ext cx="1152128" cy="8045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37145" y="310327"/>
            <a:ext cx="1608176" cy="829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838572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xmlns="" val="1814338410"/>
              </p:ext>
            </p:extLst>
          </p:nvPr>
        </p:nvGraphicFramePr>
        <p:xfrm>
          <a:off x="338222" y="1782108"/>
          <a:ext cx="8784976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>
          <a:xfrm>
            <a:off x="609600" y="6248207"/>
            <a:ext cx="6842720" cy="349146"/>
          </a:xfrm>
        </p:spPr>
        <p:txBody>
          <a:bodyPr/>
          <a:lstStyle/>
          <a:p>
            <a:pPr algn="ctr"/>
            <a:r>
              <a:rPr lang="pt-PT" smtClean="0"/>
              <a:t>8 de maio de 2014</a:t>
            </a:r>
            <a:endParaRPr lang="pt-PT" dirty="0"/>
          </a:p>
        </p:txBody>
      </p:sp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347370" y="228600"/>
            <a:ext cx="8418678" cy="990600"/>
          </a:xfrm>
        </p:spPr>
        <p:txBody>
          <a:bodyPr/>
          <a:lstStyle/>
          <a:p>
            <a:pPr algn="ctr"/>
            <a:r>
              <a:rPr lang="pt-PT" sz="1900" b="1" dirty="0" smtClean="0">
                <a:solidFill>
                  <a:prstClr val="black"/>
                </a:solidFill>
              </a:rPr>
              <a:t>AGRUPAMENTO DE ESCOLAS DR. COSTA MATOS</a:t>
            </a:r>
            <a:br>
              <a:rPr lang="pt-PT" sz="1900" b="1" dirty="0" smtClean="0">
                <a:solidFill>
                  <a:prstClr val="black"/>
                </a:solidFill>
              </a:rPr>
            </a:br>
            <a:r>
              <a:rPr lang="pt-PT" sz="1900" b="1" dirty="0" smtClean="0">
                <a:solidFill>
                  <a:prstClr val="black"/>
                </a:solidFill>
              </a:rPr>
              <a:t>Vila Nova de Gaia</a:t>
            </a:r>
            <a:endParaRPr lang="pt-PT" dirty="0"/>
          </a:p>
        </p:txBody>
      </p:sp>
      <p:pic>
        <p:nvPicPr>
          <p:cNvPr id="8" name="Imagem 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47370" y="290421"/>
            <a:ext cx="1152128" cy="8045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37145" y="310327"/>
            <a:ext cx="1608176" cy="829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CaixaDeTexto 9"/>
          <p:cNvSpPr txBox="1"/>
          <p:nvPr/>
        </p:nvSpPr>
        <p:spPr>
          <a:xfrm>
            <a:off x="406688" y="1597442"/>
            <a:ext cx="46805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000" b="1" u="sng" dirty="0" smtClean="0">
                <a:solidFill>
                  <a:schemeClr val="accent4">
                    <a:lumMod val="75000"/>
                  </a:schemeClr>
                </a:solidFill>
              </a:rPr>
              <a:t>PROJETOS E PARCERIAS:</a:t>
            </a:r>
            <a:endParaRPr lang="pt-PT" sz="2000" b="1" u="sng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13630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7370" y="228600"/>
            <a:ext cx="8418678" cy="990600"/>
          </a:xfrm>
        </p:spPr>
        <p:txBody>
          <a:bodyPr/>
          <a:lstStyle/>
          <a:p>
            <a:pPr algn="ctr"/>
            <a:r>
              <a:rPr lang="pt-PT" sz="1900" b="1" dirty="0" smtClean="0">
                <a:solidFill>
                  <a:prstClr val="black"/>
                </a:solidFill>
              </a:rPr>
              <a:t>AGRUPAMENTO DE ESCOLAS DR. COSTA MATOS</a:t>
            </a:r>
            <a:br>
              <a:rPr lang="pt-PT" sz="1900" b="1" dirty="0" smtClean="0">
                <a:solidFill>
                  <a:prstClr val="black"/>
                </a:solidFill>
              </a:rPr>
            </a:br>
            <a:r>
              <a:rPr lang="pt-PT" sz="1900" b="1" dirty="0" smtClean="0">
                <a:solidFill>
                  <a:prstClr val="black"/>
                </a:solidFill>
              </a:rPr>
              <a:t>Vila Nova de Gaia</a:t>
            </a:r>
            <a:endParaRPr lang="pt-PT" dirty="0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>
          <a:xfrm>
            <a:off x="609600" y="6165304"/>
            <a:ext cx="7130752" cy="448027"/>
          </a:xfrm>
        </p:spPr>
        <p:txBody>
          <a:bodyPr/>
          <a:lstStyle/>
          <a:p>
            <a:pPr algn="ctr"/>
            <a:r>
              <a:rPr lang="pt-PT" smtClean="0"/>
              <a:t>8 de maio de 2014</a:t>
            </a:r>
            <a:endParaRPr lang="pt-PT" dirty="0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quarter" idx="1"/>
          </p:nvPr>
        </p:nvSpPr>
        <p:spPr>
          <a:xfrm>
            <a:off x="611560" y="1772816"/>
            <a:ext cx="8153400" cy="4495800"/>
          </a:xfrm>
        </p:spPr>
        <p:txBody>
          <a:bodyPr/>
          <a:lstStyle/>
          <a:p>
            <a:pPr marL="0" lvl="0" indent="0" algn="ctr">
              <a:buClr>
                <a:srgbClr val="59B0B9"/>
              </a:buClr>
              <a:buNone/>
            </a:pPr>
            <a:endParaRPr lang="pt-PT" sz="28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algn="ctr">
              <a:buClr>
                <a:srgbClr val="59B0B9"/>
              </a:buClr>
              <a:buNone/>
            </a:pPr>
            <a:r>
              <a:rPr lang="pt-PT" sz="28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PROJETO</a:t>
            </a:r>
          </a:p>
          <a:p>
            <a:pPr marL="0" lvl="0" indent="0" algn="ctr">
              <a:spcBef>
                <a:spcPts val="1400"/>
              </a:spcBef>
              <a:buClr>
                <a:srgbClr val="59B0B9"/>
              </a:buClr>
              <a:buNone/>
            </a:pPr>
            <a:r>
              <a:rPr lang="pt-PT" sz="2000" b="1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"</a:t>
            </a:r>
            <a:r>
              <a:rPr lang="pt-PT" sz="2000" b="1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Todos Juntos </a:t>
            </a:r>
            <a:r>
              <a:rPr lang="pt-PT" sz="2000" b="1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Aprendemos… Mais"</a:t>
            </a:r>
            <a:r>
              <a:rPr lang="pt-PT" sz="2000" b="1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 </a:t>
            </a:r>
            <a:endParaRPr lang="pt-PT" sz="2000" b="1" dirty="0" smtClean="0">
              <a:solidFill>
                <a:schemeClr val="accent4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lvl="0" indent="0" algn="ctr">
              <a:spcBef>
                <a:spcPts val="1400"/>
              </a:spcBef>
              <a:buClr>
                <a:srgbClr val="59B0B9"/>
              </a:buClr>
              <a:buNone/>
            </a:pPr>
            <a:r>
              <a:rPr lang="pt-PT" sz="2400" b="1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Manual </a:t>
            </a:r>
            <a:r>
              <a:rPr lang="pt-PT" sz="2400" b="1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de Procedimentos Organizacionais e de Boas Práticas Educativas nas </a:t>
            </a:r>
            <a:r>
              <a:rPr lang="pt-PT" sz="2400" b="1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UAEEAM’S</a:t>
            </a:r>
            <a:endParaRPr lang="pt-PT" sz="2400" b="1" dirty="0">
              <a:solidFill>
                <a:schemeClr val="accent4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pt-PT" dirty="0"/>
          </a:p>
        </p:txBody>
      </p:sp>
      <p:pic>
        <p:nvPicPr>
          <p:cNvPr id="5" name="Imagem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7370" y="290421"/>
            <a:ext cx="1152128" cy="8045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37145" y="310327"/>
            <a:ext cx="1608176" cy="829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232738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PT" sz="1900" b="1" dirty="0" smtClean="0">
                <a:solidFill>
                  <a:prstClr val="black"/>
                </a:solidFill>
              </a:rPr>
              <a:t>AGRUPAMENTO DE ESCOLAS DR. COSTA MATOS</a:t>
            </a:r>
            <a:br>
              <a:rPr lang="pt-PT" sz="1900" b="1" dirty="0" smtClean="0">
                <a:solidFill>
                  <a:prstClr val="black"/>
                </a:solidFill>
              </a:rPr>
            </a:br>
            <a:r>
              <a:rPr lang="pt-PT" sz="1900" b="1" dirty="0" smtClean="0">
                <a:solidFill>
                  <a:prstClr val="black"/>
                </a:solidFill>
              </a:rPr>
              <a:t>Vila Nova de Gaia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PT" sz="2800" b="1" dirty="0" smtClean="0">
                <a:solidFill>
                  <a:schemeClr val="accent1">
                    <a:lumMod val="75000"/>
                  </a:schemeClr>
                </a:solidFill>
                <a:latin typeface="Calibri"/>
              </a:rPr>
              <a:t>2 Unidades </a:t>
            </a:r>
            <a:r>
              <a:rPr lang="pt-PT" sz="2800" b="1" dirty="0">
                <a:solidFill>
                  <a:schemeClr val="accent1">
                    <a:lumMod val="75000"/>
                  </a:schemeClr>
                </a:solidFill>
                <a:latin typeface="Calibri"/>
              </a:rPr>
              <a:t>de Apoio a Alunos </a:t>
            </a:r>
            <a:r>
              <a:rPr lang="pt-PT" sz="2800" b="1" dirty="0" smtClean="0">
                <a:solidFill>
                  <a:schemeClr val="accent1">
                    <a:lumMod val="75000"/>
                  </a:schemeClr>
                </a:solidFill>
                <a:latin typeface="Calibri"/>
              </a:rPr>
              <a:t>com Multideficiência</a:t>
            </a:r>
            <a:endParaRPr lang="pt-PT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xmlns="" val="3755328116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>
          <a:xfrm>
            <a:off x="609601" y="6248207"/>
            <a:ext cx="7490791" cy="365125"/>
          </a:xfrm>
        </p:spPr>
        <p:txBody>
          <a:bodyPr/>
          <a:lstStyle/>
          <a:p>
            <a:pPr algn="ctr"/>
            <a:r>
              <a:rPr lang="pt-PT" dirty="0" smtClean="0"/>
              <a:t>8 de maio de 2014</a:t>
            </a:r>
            <a:endParaRPr lang="pt-PT" dirty="0"/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322218" y="2132856"/>
            <a:ext cx="8153400" cy="792088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PT" sz="1900" b="1" dirty="0" smtClean="0">
                <a:solidFill>
                  <a:prstClr val="black"/>
                </a:solidFill>
              </a:rPr>
              <a:t>AGRUPAMENTO DE ESCOLAS DR. COSTA MATOS</a:t>
            </a:r>
            <a:endParaRPr lang="pt-PT" dirty="0"/>
          </a:p>
        </p:txBody>
      </p:sp>
      <p:pic>
        <p:nvPicPr>
          <p:cNvPr id="7" name="Imagem 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47370" y="290421"/>
            <a:ext cx="1152128" cy="8045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37145" y="310327"/>
            <a:ext cx="1608176" cy="829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424731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PT" sz="2900" b="1" dirty="0">
                <a:solidFill>
                  <a:prstClr val="black"/>
                </a:solidFill>
              </a:rPr>
              <a:t/>
            </a:r>
            <a:br>
              <a:rPr lang="pt-PT" sz="2900" b="1" dirty="0">
                <a:solidFill>
                  <a:prstClr val="black"/>
                </a:solidFill>
              </a:rPr>
            </a:b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PT" b="1" dirty="0" smtClean="0"/>
              <a:t>Situação problema:</a:t>
            </a:r>
          </a:p>
          <a:p>
            <a:pPr>
              <a:buFont typeface="Wingdings" pitchFamily="2" charset="2"/>
              <a:buChar char="Ø"/>
            </a:pPr>
            <a:r>
              <a:rPr lang="pt-PT" sz="2000" dirty="0">
                <a:latin typeface="Arial"/>
                <a:ea typeface="Calibri"/>
              </a:rPr>
              <a:t>N</a:t>
            </a:r>
            <a:r>
              <a:rPr lang="pt-PT" sz="2000" dirty="0" smtClean="0">
                <a:latin typeface="Arial"/>
                <a:ea typeface="Calibri"/>
              </a:rPr>
              <a:t>ecessidade </a:t>
            </a:r>
            <a:r>
              <a:rPr lang="pt-PT" sz="2000" dirty="0">
                <a:latin typeface="Arial"/>
                <a:ea typeface="Calibri"/>
              </a:rPr>
              <a:t>de dotar o agrupamento de um modelo de </a:t>
            </a:r>
            <a:r>
              <a:rPr lang="pt-PT" sz="2000" b="1" dirty="0" smtClean="0">
                <a:latin typeface="Arial"/>
                <a:ea typeface="Calibri"/>
              </a:rPr>
              <a:t>inclusão</a:t>
            </a:r>
            <a:r>
              <a:rPr lang="pt-PT" sz="2000" dirty="0" smtClean="0">
                <a:latin typeface="Arial"/>
                <a:ea typeface="Calibri"/>
              </a:rPr>
              <a:t>;</a:t>
            </a:r>
          </a:p>
          <a:p>
            <a:pPr>
              <a:buFont typeface="Wingdings" pitchFamily="2" charset="2"/>
              <a:buChar char="Ø"/>
            </a:pPr>
            <a:endParaRPr lang="pt-PT" sz="2000" dirty="0" smtClean="0">
              <a:latin typeface="Arial"/>
              <a:ea typeface="Calibri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pt-PT" sz="2000" dirty="0" smtClean="0">
                <a:latin typeface="Arial"/>
                <a:ea typeface="Calibri"/>
              </a:rPr>
              <a:t>Alargamento </a:t>
            </a:r>
            <a:r>
              <a:rPr lang="pt-PT" sz="2000" dirty="0">
                <a:latin typeface="Arial"/>
                <a:ea typeface="Calibri"/>
              </a:rPr>
              <a:t>da escolaridade </a:t>
            </a:r>
            <a:r>
              <a:rPr lang="pt-PT" sz="2000" dirty="0" smtClean="0">
                <a:latin typeface="Arial"/>
                <a:ea typeface="Calibri"/>
              </a:rPr>
              <a:t>obrigatória, </a:t>
            </a:r>
            <a:r>
              <a:rPr lang="pt-PT" sz="2000" dirty="0">
                <a:latin typeface="Arial"/>
                <a:ea typeface="Calibri"/>
              </a:rPr>
              <a:t>até </a:t>
            </a:r>
            <a:r>
              <a:rPr lang="pt-PT" sz="2000" dirty="0" smtClean="0">
                <a:latin typeface="Arial"/>
                <a:ea typeface="Calibri"/>
              </a:rPr>
              <a:t>aos 18 anos  de idade;</a:t>
            </a:r>
          </a:p>
          <a:p>
            <a:pPr>
              <a:buFont typeface="Wingdings" pitchFamily="2" charset="2"/>
              <a:buChar char="Ø"/>
            </a:pPr>
            <a:endParaRPr lang="pt-PT" sz="2000" dirty="0">
              <a:latin typeface="Arial"/>
              <a:ea typeface="Calibri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pt-PT" sz="2000" dirty="0" smtClean="0">
                <a:latin typeface="Arial"/>
                <a:ea typeface="Calibri"/>
              </a:rPr>
              <a:t>Implementação de práticas </a:t>
            </a:r>
            <a:r>
              <a:rPr lang="pt-PT" sz="2000" dirty="0">
                <a:latin typeface="Arial"/>
                <a:ea typeface="Calibri"/>
              </a:rPr>
              <a:t>transparentes, </a:t>
            </a:r>
            <a:r>
              <a:rPr lang="pt-PT" sz="2000" dirty="0" smtClean="0">
                <a:latin typeface="Arial"/>
                <a:ea typeface="Calibri"/>
              </a:rPr>
              <a:t>objetivas </a:t>
            </a:r>
            <a:r>
              <a:rPr lang="pt-PT" sz="2000" dirty="0">
                <a:latin typeface="Arial"/>
                <a:ea typeface="Calibri"/>
              </a:rPr>
              <a:t>e eficientes com elevado sentido ético, ao serviço dos nossos Alunos </a:t>
            </a:r>
            <a:r>
              <a:rPr lang="pt-PT" sz="2000" dirty="0" smtClean="0">
                <a:latin typeface="Arial"/>
                <a:ea typeface="Calibri"/>
              </a:rPr>
              <a:t>Especiais</a:t>
            </a:r>
            <a:r>
              <a:rPr lang="pt-PT" sz="2400" dirty="0" smtClean="0">
                <a:latin typeface="Arial"/>
                <a:ea typeface="Calibri"/>
              </a:rPr>
              <a:t>.</a:t>
            </a:r>
            <a:endParaRPr lang="pt-PT" sz="2400" dirty="0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>
          <a:xfrm>
            <a:off x="609601" y="6248207"/>
            <a:ext cx="7994847" cy="365125"/>
          </a:xfrm>
        </p:spPr>
        <p:txBody>
          <a:bodyPr/>
          <a:lstStyle/>
          <a:p>
            <a:pPr algn="ctr"/>
            <a:r>
              <a:rPr lang="pt-PT" smtClean="0"/>
              <a:t>8 de maio de 2014</a:t>
            </a:r>
            <a:endParaRPr lang="pt-PT" dirty="0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347370" y="228600"/>
            <a:ext cx="8418678" cy="9906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PT" sz="2000" b="1" dirty="0" smtClean="0">
                <a:solidFill>
                  <a:prstClr val="black"/>
                </a:solidFill>
              </a:rPr>
              <a:t>AGRUPAMENTO DE ESCOLAS DR. COSTA MATOS</a:t>
            </a:r>
            <a:br>
              <a:rPr lang="pt-PT" sz="2000" b="1" dirty="0" smtClean="0">
                <a:solidFill>
                  <a:prstClr val="black"/>
                </a:solidFill>
              </a:rPr>
            </a:br>
            <a:r>
              <a:rPr lang="pt-PT" sz="2000" b="1" dirty="0" smtClean="0">
                <a:solidFill>
                  <a:prstClr val="black"/>
                </a:solidFill>
              </a:rPr>
              <a:t>Vila Nova de Gaia</a:t>
            </a:r>
            <a:endParaRPr lang="pt-PT" sz="2000" dirty="0"/>
          </a:p>
        </p:txBody>
      </p:sp>
      <p:pic>
        <p:nvPicPr>
          <p:cNvPr id="6" name="Imagem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7370" y="290421"/>
            <a:ext cx="1152128" cy="8045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37145" y="310327"/>
            <a:ext cx="1608176" cy="829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144625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PT" sz="2400" b="1" dirty="0" smtClean="0">
                <a:latin typeface="Arial" pitchFamily="34" charset="0"/>
                <a:cs typeface="Arial" pitchFamily="34" charset="0"/>
              </a:rPr>
              <a:t>INTERVENIENTES:                                                     </a:t>
            </a:r>
          </a:p>
          <a:p>
            <a:pPr marL="0" indent="0">
              <a:buNone/>
            </a:pPr>
            <a:r>
              <a:rPr lang="pt-PT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pt-PT" sz="2400" b="1" dirty="0" smtClean="0">
                <a:latin typeface="Arial" pitchFamily="34" charset="0"/>
                <a:cs typeface="Arial" pitchFamily="34" charset="0"/>
              </a:rPr>
              <a:t>                                                                                                                 </a:t>
            </a:r>
          </a:p>
          <a:p>
            <a:pPr marL="0" indent="0">
              <a:buNone/>
            </a:pPr>
            <a:r>
              <a:rPr lang="pt-PT" sz="2400" b="1" dirty="0" smtClean="0">
                <a:latin typeface="Arial" pitchFamily="34" charset="0"/>
                <a:cs typeface="Arial" pitchFamily="34" charset="0"/>
              </a:rPr>
              <a:t>      </a:t>
            </a:r>
          </a:p>
          <a:p>
            <a:pPr marL="0" indent="0">
              <a:buNone/>
            </a:pPr>
            <a:endParaRPr lang="pt-PT" sz="2400" b="1" dirty="0" smtClean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xmlns="" val="1990521365"/>
              </p:ext>
            </p:extLst>
          </p:nvPr>
        </p:nvGraphicFramePr>
        <p:xfrm>
          <a:off x="1524000" y="2204864"/>
          <a:ext cx="6096000" cy="35283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ângulo 4"/>
          <p:cNvSpPr/>
          <p:nvPr/>
        </p:nvSpPr>
        <p:spPr>
          <a:xfrm>
            <a:off x="2286000" y="3105835"/>
            <a:ext cx="4572000" cy="86177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t-PT" sz="3200" b="1" dirty="0" smtClean="0">
                <a:latin typeface="Arial" pitchFamily="34" charset="0"/>
                <a:cs typeface="Arial" pitchFamily="34" charset="0"/>
              </a:rPr>
              <a:t>ALUNO</a:t>
            </a:r>
            <a:r>
              <a:rPr lang="pt-PT" dirty="0"/>
              <a:t/>
            </a:r>
            <a:br>
              <a:rPr lang="pt-PT" dirty="0"/>
            </a:br>
            <a:endParaRPr lang="pt-PT" dirty="0"/>
          </a:p>
        </p:txBody>
      </p:sp>
      <p:sp>
        <p:nvSpPr>
          <p:cNvPr id="9" name="CaixaDeTexto 8"/>
          <p:cNvSpPr txBox="1"/>
          <p:nvPr/>
        </p:nvSpPr>
        <p:spPr>
          <a:xfrm>
            <a:off x="6516216" y="5379664"/>
            <a:ext cx="20148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b="1" dirty="0" smtClean="0"/>
              <a:t>EQUIPA</a:t>
            </a:r>
          </a:p>
          <a:p>
            <a:r>
              <a:rPr lang="pt-PT" b="1" dirty="0" smtClean="0"/>
              <a:t>MULTIDISCIPLINAR</a:t>
            </a:r>
            <a:endParaRPr lang="pt-PT" b="1" dirty="0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>
          <a:xfrm>
            <a:off x="609601" y="6248207"/>
            <a:ext cx="7994847" cy="365125"/>
          </a:xfrm>
        </p:spPr>
        <p:txBody>
          <a:bodyPr/>
          <a:lstStyle/>
          <a:p>
            <a:pPr algn="ctr"/>
            <a:r>
              <a:rPr lang="pt-PT" smtClean="0"/>
              <a:t>8 de maio de 2014</a:t>
            </a:r>
            <a:endParaRPr lang="pt-PT" dirty="0"/>
          </a:p>
        </p:txBody>
      </p:sp>
      <p:sp>
        <p:nvSpPr>
          <p:cNvPr id="10" name="Seta curvada à esquerda 9"/>
          <p:cNvSpPr/>
          <p:nvPr/>
        </p:nvSpPr>
        <p:spPr>
          <a:xfrm>
            <a:off x="6516216" y="2204864"/>
            <a:ext cx="1944216" cy="3312368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solidFill>
                <a:schemeClr val="tx1"/>
              </a:solidFill>
            </a:endParaRPr>
          </a:p>
        </p:txBody>
      </p:sp>
      <p:sp>
        <p:nvSpPr>
          <p:cNvPr id="11" name="Título 1"/>
          <p:cNvSpPr txBox="1">
            <a:spLocks/>
          </p:cNvSpPr>
          <p:nvPr/>
        </p:nvSpPr>
        <p:spPr>
          <a:xfrm>
            <a:off x="612648" y="228600"/>
            <a:ext cx="8153400" cy="990600"/>
          </a:xfrm>
          <a:prstGeom prst="rect">
            <a:avLst/>
          </a:prstGeom>
        </p:spPr>
        <p:txBody>
          <a:bodyPr vert="horz" anchor="ctr">
            <a:normAutofit fontScale="90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PT" sz="2900" b="1" smtClean="0">
                <a:solidFill>
                  <a:prstClr val="black"/>
                </a:solidFill>
              </a:rPr>
              <a:t/>
            </a:r>
            <a:br>
              <a:rPr lang="pt-PT" sz="2900" b="1" smtClean="0">
                <a:solidFill>
                  <a:prstClr val="black"/>
                </a:solidFill>
              </a:rPr>
            </a:br>
            <a:endParaRPr lang="pt-PT" dirty="0"/>
          </a:p>
        </p:txBody>
      </p:sp>
      <p:sp>
        <p:nvSpPr>
          <p:cNvPr id="12" name="Título 1"/>
          <p:cNvSpPr txBox="1">
            <a:spLocks/>
          </p:cNvSpPr>
          <p:nvPr/>
        </p:nvSpPr>
        <p:spPr>
          <a:xfrm>
            <a:off x="347370" y="228600"/>
            <a:ext cx="8418678" cy="9906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PT" sz="2000" b="1" dirty="0" smtClean="0">
                <a:solidFill>
                  <a:prstClr val="black"/>
                </a:solidFill>
              </a:rPr>
              <a:t>AGRUPAMENTO DE ESCOLAS DR. COSTA MATOS</a:t>
            </a:r>
            <a:br>
              <a:rPr lang="pt-PT" sz="2000" b="1" dirty="0" smtClean="0">
                <a:solidFill>
                  <a:prstClr val="black"/>
                </a:solidFill>
              </a:rPr>
            </a:br>
            <a:r>
              <a:rPr lang="pt-PT" sz="2000" b="1" dirty="0" smtClean="0">
                <a:solidFill>
                  <a:prstClr val="black"/>
                </a:solidFill>
              </a:rPr>
              <a:t>Vila Nova de Gaia</a:t>
            </a:r>
            <a:endParaRPr lang="pt-PT" sz="2000" dirty="0"/>
          </a:p>
        </p:txBody>
      </p:sp>
      <p:pic>
        <p:nvPicPr>
          <p:cNvPr id="13" name="Imagem 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47370" y="290421"/>
            <a:ext cx="1152128" cy="8045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37145" y="310327"/>
            <a:ext cx="1608176" cy="829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672932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pt-PT" sz="5000" b="1" dirty="0" smtClean="0">
                <a:latin typeface="Arial" pitchFamily="34" charset="0"/>
                <a:cs typeface="Arial" pitchFamily="34" charset="0"/>
              </a:rPr>
              <a:t>Manual das Boas Práticas- porquê?</a:t>
            </a:r>
          </a:p>
          <a:p>
            <a:pPr>
              <a:lnSpc>
                <a:spcPct val="170000"/>
              </a:lnSpc>
              <a:buFont typeface="Wingdings" pitchFamily="2" charset="2"/>
              <a:buChar char="v"/>
            </a:pPr>
            <a:r>
              <a:rPr lang="pt-PT" sz="5000" dirty="0" smtClean="0">
                <a:latin typeface="Arial"/>
                <a:ea typeface="Calibri"/>
              </a:rPr>
              <a:t>Necessidade </a:t>
            </a:r>
            <a:r>
              <a:rPr lang="pt-PT" sz="5000" dirty="0">
                <a:latin typeface="Arial"/>
                <a:ea typeface="Calibri"/>
              </a:rPr>
              <a:t>de construir ferramentas de fácil manuseamento e acesso, baseadas na responsabilização, motivação, dignificação e valorização </a:t>
            </a:r>
            <a:r>
              <a:rPr lang="pt-PT" sz="5000" dirty="0" smtClean="0">
                <a:latin typeface="Arial"/>
                <a:ea typeface="Calibri"/>
              </a:rPr>
              <a:t>profissional das Assistentes Operacionais.</a:t>
            </a:r>
            <a:endParaRPr lang="pt-PT" sz="2000" b="1" dirty="0" smtClean="0"/>
          </a:p>
          <a:p>
            <a:pPr marL="0" indent="0">
              <a:buNone/>
            </a:pPr>
            <a:r>
              <a:rPr lang="pt-PT" sz="2000" b="1" dirty="0"/>
              <a:t> </a:t>
            </a:r>
            <a:r>
              <a:rPr lang="pt-PT" sz="2000" b="1" dirty="0" smtClean="0"/>
              <a:t>                                       </a:t>
            </a:r>
          </a:p>
          <a:p>
            <a:pPr>
              <a:buFont typeface="Wingdings" pitchFamily="2" charset="2"/>
              <a:buChar char="v"/>
            </a:pPr>
            <a:endParaRPr lang="pt-PT" sz="2000" b="1" dirty="0" smtClean="0"/>
          </a:p>
          <a:p>
            <a:pPr marL="0" indent="0">
              <a:buNone/>
            </a:pPr>
            <a:endParaRPr lang="pt-PT" sz="2000" b="1" dirty="0" smtClean="0"/>
          </a:p>
          <a:p>
            <a:pPr marL="0" indent="0">
              <a:buNone/>
            </a:pPr>
            <a:r>
              <a:rPr lang="pt-PT" sz="3000" b="1" dirty="0" smtClean="0"/>
              <a:t>                                                   </a:t>
            </a:r>
          </a:p>
          <a:p>
            <a:pPr marL="0" indent="0">
              <a:buNone/>
            </a:pPr>
            <a:endParaRPr lang="pt-PT" sz="3000" b="1" dirty="0"/>
          </a:p>
          <a:p>
            <a:pPr marL="0" indent="0">
              <a:buNone/>
            </a:pPr>
            <a:r>
              <a:rPr lang="pt-PT" sz="3000" b="1" dirty="0" smtClean="0"/>
              <a:t>                                                                                        </a:t>
            </a:r>
            <a:r>
              <a:rPr lang="pt-PT" sz="5000" b="1" dirty="0" smtClean="0">
                <a:latin typeface="Arial" pitchFamily="34" charset="0"/>
                <a:cs typeface="Arial" pitchFamily="34" charset="0"/>
              </a:rPr>
              <a:t>Igualdade     </a:t>
            </a:r>
          </a:p>
          <a:p>
            <a:pPr marL="0" indent="0">
              <a:buNone/>
            </a:pPr>
            <a:r>
              <a:rPr lang="pt-PT" sz="5000" b="1" dirty="0" smtClean="0">
                <a:latin typeface="Arial" pitchFamily="34" charset="0"/>
                <a:cs typeface="Arial" pitchFamily="34" charset="0"/>
              </a:rPr>
              <a:t>                                                    Qualidade             </a:t>
            </a:r>
          </a:p>
          <a:p>
            <a:pPr marL="0" indent="0">
              <a:buNone/>
            </a:pPr>
            <a:r>
              <a:rPr lang="pt-PT" sz="5000" b="1" dirty="0" smtClean="0">
                <a:latin typeface="Arial" pitchFamily="34" charset="0"/>
                <a:cs typeface="Arial" pitchFamily="34" charset="0"/>
              </a:rPr>
              <a:t>                                                    Mudanças    </a:t>
            </a:r>
          </a:p>
          <a:p>
            <a:pPr marL="0" indent="0">
              <a:buNone/>
            </a:pPr>
            <a:r>
              <a:rPr lang="pt-PT" sz="5000" b="1" dirty="0" smtClean="0">
                <a:latin typeface="Arial" pitchFamily="34" charset="0"/>
                <a:cs typeface="Arial" pitchFamily="34" charset="0"/>
              </a:rPr>
              <a:t>                                                    Sucesso    </a:t>
            </a:r>
            <a:endParaRPr lang="pt-PT" sz="5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Seta curvada à direita 5"/>
          <p:cNvSpPr/>
          <p:nvPr/>
        </p:nvSpPr>
        <p:spPr>
          <a:xfrm>
            <a:off x="1763688" y="3829534"/>
            <a:ext cx="2306724" cy="864096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solidFill>
                <a:schemeClr val="tx1"/>
              </a:solidFill>
            </a:endParaRPr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>
          <a:xfrm>
            <a:off x="609601" y="6248207"/>
            <a:ext cx="8138863" cy="365125"/>
          </a:xfrm>
        </p:spPr>
        <p:txBody>
          <a:bodyPr/>
          <a:lstStyle/>
          <a:p>
            <a:pPr algn="ctr"/>
            <a:r>
              <a:rPr lang="pt-PT" smtClean="0"/>
              <a:t>8 de maio de 2014</a:t>
            </a:r>
            <a:endParaRPr lang="pt-PT" dirty="0"/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612648" y="228600"/>
            <a:ext cx="8153400" cy="990600"/>
          </a:xfrm>
          <a:prstGeom prst="rect">
            <a:avLst/>
          </a:prstGeom>
        </p:spPr>
        <p:txBody>
          <a:bodyPr vert="horz" anchor="ctr">
            <a:normAutofit fontScale="90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PT" sz="2900" b="1" smtClean="0">
                <a:solidFill>
                  <a:prstClr val="black"/>
                </a:solidFill>
              </a:rPr>
              <a:t/>
            </a:r>
            <a:br>
              <a:rPr lang="pt-PT" sz="2900" b="1" smtClean="0">
                <a:solidFill>
                  <a:prstClr val="black"/>
                </a:solidFill>
              </a:rPr>
            </a:br>
            <a:endParaRPr lang="pt-PT" dirty="0"/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179512" y="228600"/>
            <a:ext cx="8586536" cy="9906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PT" sz="2000" b="1" dirty="0" smtClean="0">
                <a:solidFill>
                  <a:prstClr val="black"/>
                </a:solidFill>
              </a:rPr>
              <a:t>AGRUPAMENTO DE ESCOLAS DR. COSTA MATOS</a:t>
            </a:r>
            <a:br>
              <a:rPr lang="pt-PT" sz="2000" b="1" dirty="0" smtClean="0">
                <a:solidFill>
                  <a:prstClr val="black"/>
                </a:solidFill>
              </a:rPr>
            </a:br>
            <a:r>
              <a:rPr lang="pt-PT" sz="2000" b="1" dirty="0" smtClean="0">
                <a:solidFill>
                  <a:prstClr val="black"/>
                </a:solidFill>
              </a:rPr>
              <a:t>Vila Nova de Gaia</a:t>
            </a:r>
            <a:endParaRPr lang="pt-PT" sz="2000" dirty="0"/>
          </a:p>
        </p:txBody>
      </p:sp>
      <p:pic>
        <p:nvPicPr>
          <p:cNvPr id="9" name="Imagem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7370" y="290421"/>
            <a:ext cx="1152128" cy="8045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37145" y="310327"/>
            <a:ext cx="1608176" cy="829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943086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73643" y="261805"/>
            <a:ext cx="8396713" cy="928779"/>
          </a:xfrm>
        </p:spPr>
        <p:txBody>
          <a:bodyPr>
            <a:normAutofit/>
          </a:bodyPr>
          <a:lstStyle/>
          <a:p>
            <a:pPr algn="ctr"/>
            <a:r>
              <a:rPr lang="pt-PT" sz="1900" b="1" dirty="0" smtClean="0">
                <a:solidFill>
                  <a:prstClr val="black"/>
                </a:solidFill>
              </a:rPr>
              <a:t>AGRUPAMENTO DE ESCOLAS DR. COSTA MATOS</a:t>
            </a:r>
            <a:br>
              <a:rPr lang="pt-PT" sz="1900" b="1" dirty="0" smtClean="0">
                <a:solidFill>
                  <a:prstClr val="black"/>
                </a:solidFill>
              </a:rPr>
            </a:br>
            <a:r>
              <a:rPr lang="pt-PT" sz="1900" b="1" dirty="0" smtClean="0">
                <a:solidFill>
                  <a:prstClr val="black"/>
                </a:solidFill>
              </a:rPr>
              <a:t>Vila Nova de Gaia</a:t>
            </a:r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7531633" cy="493162"/>
          </a:xfrm>
        </p:spPr>
        <p:txBody>
          <a:bodyPr/>
          <a:lstStyle/>
          <a:p>
            <a:pPr algn="ctr"/>
            <a:r>
              <a:rPr lang="pt-PT" dirty="0" smtClean="0"/>
              <a:t>8 de maio de 2014</a:t>
            </a:r>
            <a:endParaRPr lang="pt-PT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97025" y="1700808"/>
            <a:ext cx="5949950" cy="3528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Imagem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4897" y="265754"/>
            <a:ext cx="1152128" cy="8045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37145" y="265754"/>
            <a:ext cx="1608176" cy="829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184632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7370" y="228600"/>
            <a:ext cx="8418678" cy="990600"/>
          </a:xfrm>
        </p:spPr>
        <p:txBody>
          <a:bodyPr>
            <a:normAutofit/>
          </a:bodyPr>
          <a:lstStyle/>
          <a:p>
            <a:pPr algn="ctr"/>
            <a:r>
              <a:rPr lang="pt-PT" sz="2000" b="1" dirty="0" smtClean="0">
                <a:solidFill>
                  <a:prstClr val="black"/>
                </a:solidFill>
              </a:rPr>
              <a:t>AGRUPAMENTO DE ESCOLAS DR. COSTA MATOS</a:t>
            </a:r>
            <a:br>
              <a:rPr lang="pt-PT" sz="2000" b="1" dirty="0" smtClean="0">
                <a:solidFill>
                  <a:prstClr val="black"/>
                </a:solidFill>
              </a:rPr>
            </a:br>
            <a:r>
              <a:rPr lang="pt-PT" sz="2000" b="1" dirty="0" smtClean="0">
                <a:solidFill>
                  <a:prstClr val="black"/>
                </a:solidFill>
              </a:rPr>
              <a:t>Vila Nova de Gaia</a:t>
            </a:r>
            <a:endParaRPr lang="pt-PT" sz="2000" dirty="0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>
          <a:xfrm>
            <a:off x="609601" y="6248207"/>
            <a:ext cx="7922839" cy="365125"/>
          </a:xfrm>
        </p:spPr>
        <p:txBody>
          <a:bodyPr/>
          <a:lstStyle/>
          <a:p>
            <a:pPr algn="ctr"/>
            <a:r>
              <a:rPr lang="pt-PT" smtClean="0"/>
              <a:t>8 de maio de 2014</a:t>
            </a:r>
            <a:endParaRPr lang="pt-PT" dirty="0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lvl="0" indent="0" algn="ctr">
              <a:buClr>
                <a:srgbClr val="59B0B9"/>
              </a:buClr>
              <a:buNone/>
            </a:pPr>
            <a:endParaRPr lang="pt-PT" b="1" dirty="0" smtClean="0">
              <a:solidFill>
                <a:prstClr val="black"/>
              </a:solidFill>
            </a:endParaRPr>
          </a:p>
          <a:p>
            <a:pPr marL="0" lvl="0" indent="0" algn="ctr">
              <a:buClr>
                <a:srgbClr val="59B0B9"/>
              </a:buClr>
              <a:buNone/>
            </a:pPr>
            <a:r>
              <a:rPr lang="pt-PT" b="1" dirty="0" smtClean="0">
                <a:solidFill>
                  <a:prstClr val="black"/>
                </a:solidFill>
              </a:rPr>
              <a:t>Qual a aposta?</a:t>
            </a:r>
          </a:p>
          <a:p>
            <a:pPr marL="0" lvl="0" indent="0" algn="ctr">
              <a:buClr>
                <a:srgbClr val="59B0B9"/>
              </a:buClr>
              <a:buNone/>
            </a:pPr>
            <a:r>
              <a:rPr lang="pt-PT" b="1" dirty="0" smtClean="0">
                <a:solidFill>
                  <a:prstClr val="black"/>
                </a:solidFill>
              </a:rPr>
              <a:t>Unidades </a:t>
            </a:r>
            <a:r>
              <a:rPr lang="pt-PT" b="1" dirty="0">
                <a:solidFill>
                  <a:prstClr val="black"/>
                </a:solidFill>
              </a:rPr>
              <a:t>de Apoio Especializado para a Educação de Alunos com Multideficiência  </a:t>
            </a:r>
            <a:r>
              <a:rPr lang="pt-PT" dirty="0">
                <a:solidFill>
                  <a:prstClr val="black"/>
                </a:solidFill>
              </a:rPr>
              <a:t>(</a:t>
            </a:r>
            <a:r>
              <a:rPr lang="pt-PT" dirty="0" smtClean="0">
                <a:solidFill>
                  <a:prstClr val="black"/>
                </a:solidFill>
              </a:rPr>
              <a:t>UAEEAM</a:t>
            </a:r>
            <a:r>
              <a:rPr lang="pt-PT" dirty="0">
                <a:solidFill>
                  <a:prstClr val="black"/>
                </a:solidFill>
              </a:rPr>
              <a:t>)</a:t>
            </a:r>
          </a:p>
          <a:p>
            <a:pPr marL="0" indent="0">
              <a:lnSpc>
                <a:spcPct val="150000"/>
              </a:lnSpc>
              <a:buNone/>
            </a:pPr>
            <a:endParaRPr lang="pt-PT" sz="2000" dirty="0" smtClean="0">
              <a:latin typeface="Arial"/>
              <a:ea typeface="Calibri"/>
            </a:endParaRPr>
          </a:p>
          <a:p>
            <a:pPr>
              <a:lnSpc>
                <a:spcPct val="150000"/>
              </a:lnSpc>
            </a:pPr>
            <a:r>
              <a:rPr lang="pt-PT" sz="1800" dirty="0" smtClean="0">
                <a:latin typeface="Arial"/>
                <a:ea typeface="Calibri"/>
              </a:rPr>
              <a:t>Qualificação </a:t>
            </a:r>
            <a:r>
              <a:rPr lang="pt-PT" sz="1800" dirty="0">
                <a:latin typeface="Arial"/>
                <a:ea typeface="Calibri"/>
              </a:rPr>
              <a:t>do pessoal não </a:t>
            </a:r>
            <a:r>
              <a:rPr lang="pt-PT" sz="1800" dirty="0" smtClean="0">
                <a:latin typeface="Arial"/>
                <a:ea typeface="Calibri"/>
              </a:rPr>
              <a:t>docente</a:t>
            </a:r>
            <a:r>
              <a:rPr lang="pt-PT" sz="1800" dirty="0">
                <a:latin typeface="Arial"/>
                <a:ea typeface="Calibri"/>
              </a:rPr>
              <a:t> </a:t>
            </a:r>
            <a:r>
              <a:rPr lang="pt-PT" sz="1800" dirty="0" smtClean="0">
                <a:latin typeface="Arial"/>
                <a:ea typeface="Calibri"/>
              </a:rPr>
              <a:t>(assistentes operacionais) que  diretamente interage de </a:t>
            </a:r>
            <a:r>
              <a:rPr lang="pt-PT" sz="1800" dirty="0">
                <a:latin typeface="Arial"/>
                <a:ea typeface="Calibri"/>
              </a:rPr>
              <a:t>forma contínua neste contexto </a:t>
            </a:r>
            <a:r>
              <a:rPr lang="pt-PT" sz="1800" dirty="0" smtClean="0">
                <a:latin typeface="Arial"/>
                <a:ea typeface="Calibri"/>
              </a:rPr>
              <a:t>educativo.</a:t>
            </a:r>
          </a:p>
          <a:p>
            <a:pPr>
              <a:lnSpc>
                <a:spcPct val="150000"/>
              </a:lnSpc>
              <a:buNone/>
            </a:pPr>
            <a:endParaRPr lang="pt-PT" dirty="0"/>
          </a:p>
        </p:txBody>
      </p:sp>
      <p:pic>
        <p:nvPicPr>
          <p:cNvPr id="5" name="Imagem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7370" y="290421"/>
            <a:ext cx="1152128" cy="8045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37145" y="310327"/>
            <a:ext cx="1608176" cy="829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76289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7370" y="228600"/>
            <a:ext cx="8418678" cy="990600"/>
          </a:xfrm>
        </p:spPr>
        <p:txBody>
          <a:bodyPr>
            <a:normAutofit/>
          </a:bodyPr>
          <a:lstStyle/>
          <a:p>
            <a:pPr algn="ctr"/>
            <a:r>
              <a:rPr lang="pt-PT" sz="2000" b="1" dirty="0" smtClean="0">
                <a:solidFill>
                  <a:prstClr val="black"/>
                </a:solidFill>
              </a:rPr>
              <a:t>AGRUPAMENTO DE ESCOLAS DR. COSTA MATOS</a:t>
            </a:r>
            <a:br>
              <a:rPr lang="pt-PT" sz="2000" b="1" dirty="0" smtClean="0">
                <a:solidFill>
                  <a:prstClr val="black"/>
                </a:solidFill>
              </a:rPr>
            </a:br>
            <a:r>
              <a:rPr lang="pt-PT" sz="2000" b="1" dirty="0" smtClean="0">
                <a:solidFill>
                  <a:prstClr val="black"/>
                </a:solidFill>
              </a:rPr>
              <a:t>Vila Nova de Gaia</a:t>
            </a:r>
            <a:endParaRPr lang="pt-PT" sz="20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PT" sz="2000" b="1" dirty="0" smtClean="0">
                <a:latin typeface="Arial" pitchFamily="34" charset="0"/>
                <a:cs typeface="Arial" pitchFamily="34" charset="0"/>
              </a:rPr>
              <a:t>Quais os objetivos?</a:t>
            </a:r>
          </a:p>
          <a:p>
            <a:endParaRPr lang="pt-PT" sz="2000" b="1" dirty="0">
              <a:latin typeface="Arial" pitchFamily="34" charset="0"/>
              <a:cs typeface="Arial" pitchFamily="34" charset="0"/>
            </a:endParaRPr>
          </a:p>
          <a:p>
            <a:endParaRPr lang="pt-PT" sz="20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>
          <a:xfrm>
            <a:off x="611560" y="6237312"/>
            <a:ext cx="8064896" cy="365125"/>
          </a:xfrm>
        </p:spPr>
        <p:txBody>
          <a:bodyPr/>
          <a:lstStyle/>
          <a:p>
            <a:pPr algn="ctr"/>
            <a:r>
              <a:rPr lang="pt-PT" smtClean="0"/>
              <a:t>8 de maio de 2014</a:t>
            </a:r>
            <a:endParaRPr lang="pt-PT" dirty="0"/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xmlns="" val="3016314526"/>
              </p:ext>
            </p:extLst>
          </p:nvPr>
        </p:nvGraphicFramePr>
        <p:xfrm>
          <a:off x="1547664" y="2060848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37145" y="310327"/>
            <a:ext cx="1608176" cy="829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Imagem 3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47370" y="290421"/>
            <a:ext cx="1152128" cy="8045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698602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7370" y="228600"/>
            <a:ext cx="8415630" cy="990600"/>
          </a:xfrm>
        </p:spPr>
        <p:txBody>
          <a:bodyPr>
            <a:normAutofit/>
          </a:bodyPr>
          <a:lstStyle/>
          <a:p>
            <a:pPr algn="ctr"/>
            <a:r>
              <a:rPr lang="pt-PT" sz="2000" b="1" dirty="0" smtClean="0">
                <a:solidFill>
                  <a:prstClr val="black"/>
                </a:solidFill>
              </a:rPr>
              <a:t>AGRUPAMENTO DE ESCOLAS DR. COSTA MATOS</a:t>
            </a:r>
            <a:br>
              <a:rPr lang="pt-PT" sz="2000" b="1" dirty="0" smtClean="0">
                <a:solidFill>
                  <a:prstClr val="black"/>
                </a:solidFill>
              </a:rPr>
            </a:br>
            <a:r>
              <a:rPr lang="pt-PT" sz="2000" b="1" dirty="0" smtClean="0">
                <a:solidFill>
                  <a:prstClr val="black"/>
                </a:solidFill>
              </a:rPr>
              <a:t>Vila Nova de Gaia</a:t>
            </a:r>
            <a:endParaRPr lang="pt-PT" sz="20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>
          <a:xfrm>
            <a:off x="609600" y="2996953"/>
            <a:ext cx="3886200" cy="3164614"/>
          </a:xfrm>
        </p:spPr>
        <p:txBody>
          <a:bodyPr>
            <a:normAutofit fontScale="47500" lnSpcReduction="20000"/>
          </a:bodyPr>
          <a:lstStyle/>
          <a:p>
            <a:pPr lvl="0" algn="just">
              <a:lnSpc>
                <a:spcPct val="170000"/>
              </a:lnSpc>
              <a:spcBef>
                <a:spcPts val="1200"/>
              </a:spcBef>
              <a:spcAft>
                <a:spcPts val="0"/>
              </a:spcAft>
              <a:buFont typeface="Wingdings" pitchFamily="2" charset="2"/>
              <a:buChar char="v"/>
            </a:pPr>
            <a:r>
              <a:rPr lang="pt-PT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Calibri"/>
                <a:cs typeface="Arial" pitchFamily="34" charset="0"/>
              </a:rPr>
              <a:t>bem-estar </a:t>
            </a:r>
            <a:r>
              <a:rPr lang="pt-PT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Calibri"/>
                <a:cs typeface="Arial" pitchFamily="34" charset="0"/>
              </a:rPr>
              <a:t>emocional;</a:t>
            </a:r>
          </a:p>
          <a:p>
            <a:pPr lvl="0" algn="just">
              <a:lnSpc>
                <a:spcPct val="170000"/>
              </a:lnSpc>
              <a:spcBef>
                <a:spcPts val="1200"/>
              </a:spcBef>
              <a:spcAft>
                <a:spcPts val="0"/>
              </a:spcAft>
              <a:buFont typeface="Wingdings" pitchFamily="2" charset="2"/>
              <a:buChar char="v"/>
            </a:pPr>
            <a:r>
              <a:rPr lang="pt-PT" b="1" dirty="0" smtClean="0">
                <a:solidFill>
                  <a:srgbClr val="FF0000"/>
                </a:solidFill>
                <a:latin typeface="Arial" pitchFamily="34" charset="0"/>
                <a:ea typeface="Calibri"/>
                <a:cs typeface="Arial" pitchFamily="34" charset="0"/>
              </a:rPr>
              <a:t>cuidados </a:t>
            </a:r>
            <a:r>
              <a:rPr lang="pt-PT" b="1" dirty="0">
                <a:solidFill>
                  <a:srgbClr val="FF0000"/>
                </a:solidFill>
                <a:latin typeface="Arial" pitchFamily="34" charset="0"/>
                <a:ea typeface="Calibri"/>
                <a:cs typeface="Arial" pitchFamily="34" charset="0"/>
              </a:rPr>
              <a:t>de </a:t>
            </a:r>
            <a:r>
              <a:rPr lang="pt-PT" b="1" dirty="0" smtClean="0">
                <a:solidFill>
                  <a:srgbClr val="FF0000"/>
                </a:solidFill>
                <a:latin typeface="Arial" pitchFamily="34" charset="0"/>
                <a:ea typeface="Calibri"/>
                <a:cs typeface="Arial" pitchFamily="34" charset="0"/>
              </a:rPr>
              <a:t>higiene;</a:t>
            </a:r>
          </a:p>
          <a:p>
            <a:pPr lvl="0" algn="just">
              <a:lnSpc>
                <a:spcPct val="170000"/>
              </a:lnSpc>
              <a:spcBef>
                <a:spcPts val="1200"/>
              </a:spcBef>
              <a:spcAft>
                <a:spcPts val="0"/>
              </a:spcAft>
              <a:buFont typeface="Wingdings" pitchFamily="2" charset="2"/>
              <a:buChar char="v"/>
            </a:pPr>
            <a:r>
              <a:rPr lang="pt-PT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Calibri"/>
                <a:cs typeface="Arial" pitchFamily="34" charset="0"/>
              </a:rPr>
              <a:t>cuidados </a:t>
            </a:r>
            <a:r>
              <a:rPr lang="pt-PT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Calibri"/>
                <a:cs typeface="Arial" pitchFamily="34" charset="0"/>
              </a:rPr>
              <a:t>de </a:t>
            </a:r>
            <a:r>
              <a:rPr lang="pt-PT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Calibri"/>
                <a:cs typeface="Arial" pitchFamily="34" charset="0"/>
              </a:rPr>
              <a:t>alimentação;</a:t>
            </a:r>
          </a:p>
          <a:p>
            <a:pPr lvl="0" algn="just">
              <a:lnSpc>
                <a:spcPct val="170000"/>
              </a:lnSpc>
              <a:spcBef>
                <a:spcPts val="1200"/>
              </a:spcBef>
              <a:spcAft>
                <a:spcPts val="0"/>
              </a:spcAft>
              <a:buFont typeface="Wingdings" pitchFamily="2" charset="2"/>
              <a:buChar char="v"/>
            </a:pPr>
            <a:r>
              <a:rPr lang="pt-PT" b="1" dirty="0" smtClean="0">
                <a:solidFill>
                  <a:schemeClr val="accent5"/>
                </a:solidFill>
                <a:latin typeface="Arial" pitchFamily="34" charset="0"/>
                <a:ea typeface="Calibri"/>
                <a:cs typeface="Arial" pitchFamily="34" charset="0"/>
              </a:rPr>
              <a:t>cuidados medicamentosos;</a:t>
            </a:r>
          </a:p>
          <a:p>
            <a:pPr lvl="0" algn="just">
              <a:lnSpc>
                <a:spcPct val="170000"/>
              </a:lnSpc>
              <a:spcBef>
                <a:spcPts val="1200"/>
              </a:spcBef>
              <a:spcAft>
                <a:spcPts val="0"/>
              </a:spcAft>
              <a:buFont typeface="Wingdings" pitchFamily="2" charset="2"/>
              <a:buChar char="v"/>
            </a:pPr>
            <a:r>
              <a:rPr lang="pt-PT" b="1" dirty="0" smtClean="0">
                <a:solidFill>
                  <a:srgbClr val="0070C0"/>
                </a:solidFill>
                <a:latin typeface="Arial" pitchFamily="34" charset="0"/>
                <a:ea typeface="Calibri"/>
                <a:cs typeface="Arial" pitchFamily="34" charset="0"/>
              </a:rPr>
              <a:t>cuidados </a:t>
            </a:r>
            <a:r>
              <a:rPr lang="pt-PT" b="1" dirty="0">
                <a:solidFill>
                  <a:srgbClr val="0070C0"/>
                </a:solidFill>
                <a:latin typeface="Arial" pitchFamily="34" charset="0"/>
                <a:ea typeface="Calibri"/>
                <a:cs typeface="Arial" pitchFamily="34" charset="0"/>
              </a:rPr>
              <a:t>de saúde e </a:t>
            </a:r>
            <a:r>
              <a:rPr lang="pt-PT" b="1" dirty="0" smtClean="0">
                <a:solidFill>
                  <a:srgbClr val="0070C0"/>
                </a:solidFill>
                <a:latin typeface="Arial" pitchFamily="34" charset="0"/>
                <a:ea typeface="Calibri"/>
                <a:cs typeface="Arial" pitchFamily="34" charset="0"/>
              </a:rPr>
              <a:t>segurança;</a:t>
            </a:r>
          </a:p>
          <a:p>
            <a:pPr lvl="0" algn="just">
              <a:lnSpc>
                <a:spcPct val="170000"/>
              </a:lnSpc>
              <a:spcBef>
                <a:spcPts val="1200"/>
              </a:spcBef>
              <a:spcAft>
                <a:spcPts val="0"/>
              </a:spcAft>
              <a:buFont typeface="Wingdings" pitchFamily="2" charset="2"/>
              <a:buChar char="v"/>
            </a:pPr>
            <a:r>
              <a:rPr lang="pt-PT" b="1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ea typeface="Calibri"/>
                <a:cs typeface="Arial" pitchFamily="34" charset="0"/>
              </a:rPr>
              <a:t>estimulação </a:t>
            </a:r>
            <a:r>
              <a:rPr lang="pt-PT" b="1" dirty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ea typeface="Calibri"/>
                <a:cs typeface="Arial" pitchFamily="34" charset="0"/>
              </a:rPr>
              <a:t>da autonomia </a:t>
            </a:r>
            <a:r>
              <a:rPr lang="pt-PT" b="1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ea typeface="Calibri"/>
                <a:cs typeface="Arial" pitchFamily="34" charset="0"/>
              </a:rPr>
              <a:t>pessoal;</a:t>
            </a:r>
            <a:endParaRPr lang="pt-PT" b="1" dirty="0">
              <a:solidFill>
                <a:schemeClr val="accent4">
                  <a:lumMod val="75000"/>
                </a:schemeClr>
              </a:solidFill>
              <a:latin typeface="Arial" pitchFamily="34" charset="0"/>
              <a:ea typeface="Calibri"/>
              <a:cs typeface="Arial" pitchFamily="34" charset="0"/>
            </a:endParaRPr>
          </a:p>
          <a:p>
            <a:pPr marL="342900" lvl="0" indent="-342900" algn="just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Font typeface="+mj-lt"/>
              <a:buAutoNum type="arabicPeriod"/>
            </a:pPr>
            <a:endParaRPr lang="pt-PT" dirty="0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quarter" idx="2"/>
          </p:nvPr>
        </p:nvSpPr>
        <p:spPr>
          <a:xfrm>
            <a:off x="4844901" y="2996951"/>
            <a:ext cx="3886200" cy="3164615"/>
          </a:xfrm>
        </p:spPr>
        <p:txBody>
          <a:bodyPr>
            <a:normAutofit fontScale="47500" lnSpcReduction="20000"/>
          </a:bodyPr>
          <a:lstStyle/>
          <a:p>
            <a:pPr lvl="0" algn="just">
              <a:lnSpc>
                <a:spcPct val="170000"/>
              </a:lnSpc>
              <a:spcBef>
                <a:spcPts val="1200"/>
              </a:spcBef>
              <a:spcAft>
                <a:spcPts val="0"/>
              </a:spcAft>
              <a:buFont typeface="Wingdings" pitchFamily="2" charset="2"/>
              <a:buChar char="v"/>
            </a:pPr>
            <a:r>
              <a:rPr lang="pt-PT" b="1" dirty="0">
                <a:solidFill>
                  <a:schemeClr val="accent5"/>
                </a:solidFill>
                <a:latin typeface="Arial" pitchFamily="34" charset="0"/>
                <a:ea typeface="Calibri"/>
                <a:cs typeface="Arial" pitchFamily="34" charset="0"/>
              </a:rPr>
              <a:t>e</a:t>
            </a:r>
            <a:r>
              <a:rPr lang="pt-PT" b="1" dirty="0" smtClean="0">
                <a:solidFill>
                  <a:schemeClr val="accent5"/>
                </a:solidFill>
                <a:latin typeface="Arial" pitchFamily="34" charset="0"/>
                <a:ea typeface="Calibri"/>
                <a:cs typeface="Arial" pitchFamily="34" charset="0"/>
              </a:rPr>
              <a:t>stimulação- comunicação/linguagem;</a:t>
            </a:r>
          </a:p>
          <a:p>
            <a:pPr lvl="0" algn="just">
              <a:lnSpc>
                <a:spcPct val="170000"/>
              </a:lnSpc>
              <a:spcBef>
                <a:spcPts val="1200"/>
              </a:spcBef>
              <a:spcAft>
                <a:spcPts val="0"/>
              </a:spcAft>
              <a:buFont typeface="Wingdings" pitchFamily="2" charset="2"/>
              <a:buChar char="v"/>
            </a:pPr>
            <a:r>
              <a:rPr lang="pt-PT" b="1" dirty="0" smtClean="0">
                <a:solidFill>
                  <a:srgbClr val="C00000"/>
                </a:solidFill>
                <a:latin typeface="Arial" pitchFamily="34" charset="0"/>
                <a:ea typeface="Calibri"/>
                <a:cs typeface="Arial" pitchFamily="34" charset="0"/>
              </a:rPr>
              <a:t>conhecimento </a:t>
            </a:r>
            <a:r>
              <a:rPr lang="pt-PT" b="1" dirty="0">
                <a:solidFill>
                  <a:srgbClr val="C00000"/>
                </a:solidFill>
                <a:latin typeface="Arial" pitchFamily="34" charset="0"/>
                <a:ea typeface="Calibri"/>
                <a:cs typeface="Arial" pitchFamily="34" charset="0"/>
              </a:rPr>
              <a:t>do mundo </a:t>
            </a:r>
            <a:r>
              <a:rPr lang="pt-PT" b="1" dirty="0" smtClean="0">
                <a:solidFill>
                  <a:srgbClr val="C00000"/>
                </a:solidFill>
                <a:latin typeface="Arial" pitchFamily="34" charset="0"/>
                <a:ea typeface="Calibri"/>
                <a:cs typeface="Arial" pitchFamily="34" charset="0"/>
              </a:rPr>
              <a:t>envolvente;</a:t>
            </a:r>
          </a:p>
          <a:p>
            <a:pPr lvl="0" algn="just">
              <a:lnSpc>
                <a:spcPct val="170000"/>
              </a:lnSpc>
              <a:spcBef>
                <a:spcPts val="1200"/>
              </a:spcBef>
              <a:spcAft>
                <a:spcPts val="0"/>
              </a:spcAft>
              <a:buFont typeface="Wingdings" pitchFamily="2" charset="2"/>
              <a:buChar char="v"/>
            </a:pPr>
            <a:r>
              <a:rPr lang="pt-PT" b="1" dirty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ea typeface="Calibri"/>
                <a:cs typeface="Arial" pitchFamily="34" charset="0"/>
              </a:rPr>
              <a:t>r</a:t>
            </a:r>
            <a:r>
              <a:rPr lang="pt-PT" b="1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ea typeface="Calibri"/>
                <a:cs typeface="Arial" pitchFamily="34" charset="0"/>
              </a:rPr>
              <a:t>egulação de </a:t>
            </a:r>
            <a:r>
              <a:rPr lang="pt-PT" b="1" dirty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ea typeface="Calibri"/>
                <a:cs typeface="Arial" pitchFamily="34" charset="0"/>
              </a:rPr>
              <a:t>hábitos de </a:t>
            </a:r>
            <a:r>
              <a:rPr lang="pt-PT" b="1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ea typeface="Calibri"/>
                <a:cs typeface="Arial" pitchFamily="34" charset="0"/>
              </a:rPr>
              <a:t>convivência;</a:t>
            </a:r>
          </a:p>
          <a:p>
            <a:pPr lvl="0" algn="just">
              <a:lnSpc>
                <a:spcPct val="170000"/>
              </a:lnSpc>
              <a:spcBef>
                <a:spcPts val="1200"/>
              </a:spcBef>
              <a:spcAft>
                <a:spcPts val="0"/>
              </a:spcAft>
              <a:buFont typeface="Wingdings" pitchFamily="2" charset="2"/>
              <a:buChar char="v"/>
            </a:pPr>
            <a:r>
              <a:rPr lang="pt-PT" b="1" dirty="0" smtClean="0">
                <a:solidFill>
                  <a:srgbClr val="0070C0"/>
                </a:solidFill>
                <a:latin typeface="Arial" pitchFamily="34" charset="0"/>
                <a:ea typeface="Calibri"/>
                <a:cs typeface="Arial" pitchFamily="34" charset="0"/>
              </a:rPr>
              <a:t>inclusão </a:t>
            </a:r>
            <a:r>
              <a:rPr lang="pt-PT" b="1" dirty="0">
                <a:solidFill>
                  <a:srgbClr val="0070C0"/>
                </a:solidFill>
                <a:latin typeface="Arial" pitchFamily="34" charset="0"/>
                <a:ea typeface="Calibri"/>
                <a:cs typeface="Arial" pitchFamily="34" charset="0"/>
              </a:rPr>
              <a:t>nas </a:t>
            </a:r>
            <a:r>
              <a:rPr lang="pt-PT" b="1" dirty="0" smtClean="0">
                <a:solidFill>
                  <a:srgbClr val="0070C0"/>
                </a:solidFill>
                <a:latin typeface="Arial" pitchFamily="34" charset="0"/>
                <a:ea typeface="Calibri"/>
                <a:cs typeface="Arial" pitchFamily="34" charset="0"/>
              </a:rPr>
              <a:t>turmas</a:t>
            </a:r>
            <a:r>
              <a:rPr lang="pt-PT" sz="2500" b="1" dirty="0" smtClean="0">
                <a:solidFill>
                  <a:srgbClr val="0070C0"/>
                </a:solidFill>
                <a:latin typeface="Arial" pitchFamily="34" charset="0"/>
                <a:ea typeface="Calibri"/>
                <a:cs typeface="Arial" pitchFamily="34" charset="0"/>
              </a:rPr>
              <a:t>;</a:t>
            </a:r>
          </a:p>
          <a:p>
            <a:pPr lvl="0" algn="just">
              <a:lnSpc>
                <a:spcPct val="170000"/>
              </a:lnSpc>
              <a:spcBef>
                <a:spcPts val="1200"/>
              </a:spcBef>
              <a:spcAft>
                <a:spcPts val="0"/>
              </a:spcAft>
              <a:buFont typeface="Wingdings" pitchFamily="2" charset="2"/>
              <a:buChar char="v"/>
            </a:pPr>
            <a:r>
              <a:rPr lang="pt-PT" b="1" dirty="0" smtClean="0">
                <a:solidFill>
                  <a:srgbClr val="FF0000"/>
                </a:solidFill>
                <a:latin typeface="Arial" pitchFamily="34" charset="0"/>
                <a:ea typeface="Calibri"/>
                <a:cs typeface="Arial" pitchFamily="34" charset="0"/>
              </a:rPr>
              <a:t>inclusão em outros contextos;</a:t>
            </a:r>
            <a:endParaRPr lang="pt-PT" b="1" dirty="0">
              <a:solidFill>
                <a:srgbClr val="FF0000"/>
              </a:solidFill>
              <a:latin typeface="Arial" pitchFamily="34" charset="0"/>
              <a:ea typeface="Calibri"/>
              <a:cs typeface="Arial" pitchFamily="34" charset="0"/>
            </a:endParaRPr>
          </a:p>
          <a:p>
            <a:pPr lvl="0" algn="just">
              <a:lnSpc>
                <a:spcPct val="170000"/>
              </a:lnSpc>
              <a:spcBef>
                <a:spcPts val="1200"/>
              </a:spcBef>
              <a:spcAft>
                <a:spcPts val="0"/>
              </a:spcAft>
              <a:buFont typeface="Wingdings" pitchFamily="2" charset="2"/>
              <a:buChar char="v"/>
            </a:pPr>
            <a:r>
              <a:rPr lang="pt-PT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ea typeface="Calibri"/>
                <a:cs typeface="Arial" pitchFamily="34" charset="0"/>
              </a:rPr>
              <a:t>alargar </a:t>
            </a:r>
            <a:r>
              <a:rPr lang="pt-PT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ea typeface="Calibri"/>
                <a:cs typeface="Arial" pitchFamily="34" charset="0"/>
              </a:rPr>
              <a:t>relações </a:t>
            </a:r>
            <a:r>
              <a:rPr lang="pt-PT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ea typeface="Calibri"/>
                <a:cs typeface="Arial" pitchFamily="34" charset="0"/>
              </a:rPr>
              <a:t>sociais.</a:t>
            </a:r>
            <a:endParaRPr lang="pt-PT" b="1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7"/>
          </p:nvPr>
        </p:nvSpPr>
        <p:spPr>
          <a:xfrm>
            <a:off x="609601" y="6248207"/>
            <a:ext cx="7562799" cy="365125"/>
          </a:xfrm>
        </p:spPr>
        <p:txBody>
          <a:bodyPr/>
          <a:lstStyle/>
          <a:p>
            <a:pPr algn="ctr"/>
            <a:r>
              <a:rPr lang="pt-PT" smtClean="0"/>
              <a:t>8 de maio de 2014</a:t>
            </a:r>
            <a:endParaRPr lang="pt-PT" dirty="0"/>
          </a:p>
        </p:txBody>
      </p:sp>
      <p:sp>
        <p:nvSpPr>
          <p:cNvPr id="6" name="Rectângulo 5"/>
          <p:cNvSpPr/>
          <p:nvPr/>
        </p:nvSpPr>
        <p:spPr>
          <a:xfrm>
            <a:off x="611560" y="1556792"/>
            <a:ext cx="81369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PT" sz="1600" dirty="0">
                <a:latin typeface="Arial"/>
                <a:ea typeface="Calibri"/>
              </a:rPr>
              <a:t>As respostas educativas têm de ser analisadas de </a:t>
            </a:r>
            <a:r>
              <a:rPr lang="pt-PT" sz="1600" dirty="0" smtClean="0">
                <a:latin typeface="Arial"/>
                <a:ea typeface="Calibri"/>
              </a:rPr>
              <a:t>acordo com as </a:t>
            </a:r>
            <a:r>
              <a:rPr lang="pt-PT" sz="1600" b="1" dirty="0" smtClean="0">
                <a:latin typeface="Arial"/>
                <a:ea typeface="Calibri"/>
              </a:rPr>
              <a:t>capacidades </a:t>
            </a:r>
            <a:r>
              <a:rPr lang="pt-PT" sz="1600" b="1" dirty="0">
                <a:latin typeface="Arial"/>
                <a:ea typeface="Calibri"/>
              </a:rPr>
              <a:t>intraindividuais</a:t>
            </a:r>
            <a:r>
              <a:rPr lang="pt-PT" sz="1600" dirty="0">
                <a:latin typeface="Arial"/>
                <a:ea typeface="Calibri"/>
              </a:rPr>
              <a:t>, necessidades e motivações destes alunos </a:t>
            </a:r>
            <a:r>
              <a:rPr lang="pt-PT" sz="1600" b="1" dirty="0">
                <a:latin typeface="Arial"/>
                <a:ea typeface="Calibri"/>
              </a:rPr>
              <a:t>tendo em </a:t>
            </a:r>
            <a:r>
              <a:rPr lang="pt-PT" sz="1600" b="1" dirty="0" smtClean="0">
                <a:latin typeface="Arial"/>
                <a:ea typeface="Calibri"/>
              </a:rPr>
              <a:t>conta:</a:t>
            </a:r>
            <a:endParaRPr lang="pt-PT" sz="1600" dirty="0"/>
          </a:p>
        </p:txBody>
      </p:sp>
      <p:pic>
        <p:nvPicPr>
          <p:cNvPr id="7" name="Imagem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7370" y="290421"/>
            <a:ext cx="1152128" cy="8045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37145" y="310327"/>
            <a:ext cx="1608176" cy="829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294817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7370" y="228600"/>
            <a:ext cx="8418678" cy="990600"/>
          </a:xfrm>
        </p:spPr>
        <p:txBody>
          <a:bodyPr>
            <a:normAutofit/>
          </a:bodyPr>
          <a:lstStyle/>
          <a:p>
            <a:pPr algn="ctr"/>
            <a:r>
              <a:rPr lang="pt-PT" sz="2000" b="1" dirty="0" smtClean="0">
                <a:solidFill>
                  <a:prstClr val="black"/>
                </a:solidFill>
              </a:rPr>
              <a:t>AGRUPAMENTO DE ESCOLAS DR. COSTA MATOS</a:t>
            </a:r>
            <a:br>
              <a:rPr lang="pt-PT" sz="2000" b="1" dirty="0" smtClean="0">
                <a:solidFill>
                  <a:prstClr val="black"/>
                </a:solidFill>
              </a:rPr>
            </a:br>
            <a:r>
              <a:rPr lang="pt-PT" sz="2000" b="1" dirty="0" smtClean="0">
                <a:solidFill>
                  <a:prstClr val="black"/>
                </a:solidFill>
              </a:rPr>
              <a:t>Vila Nova de Gaia</a:t>
            </a:r>
            <a:endParaRPr lang="pt-PT" sz="2000" dirty="0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>
          <a:xfrm>
            <a:off x="609601" y="6248207"/>
            <a:ext cx="7922839" cy="365125"/>
          </a:xfrm>
        </p:spPr>
        <p:txBody>
          <a:bodyPr/>
          <a:lstStyle/>
          <a:p>
            <a:pPr algn="ctr"/>
            <a:r>
              <a:rPr lang="pt-PT" smtClean="0"/>
              <a:t>8 de maio de 2014</a:t>
            </a:r>
            <a:endParaRPr lang="pt-PT" dirty="0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indent="0" algn="just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pt-PT" sz="1900" b="1" dirty="0" smtClean="0">
                <a:latin typeface="Arial" pitchFamily="34" charset="0"/>
                <a:ea typeface="Calibri"/>
                <a:cs typeface="Arial" pitchFamily="34" charset="0"/>
              </a:rPr>
              <a:t>COMO</a:t>
            </a:r>
            <a:r>
              <a:rPr lang="pt-PT" sz="1900" dirty="0" smtClean="0">
                <a:latin typeface="Arial" pitchFamily="34" charset="0"/>
                <a:ea typeface="Calibri"/>
                <a:cs typeface="Arial" pitchFamily="34" charset="0"/>
              </a:rPr>
              <a:t> deve o  adulto (</a:t>
            </a:r>
            <a:r>
              <a:rPr lang="pt-PT" sz="1900" b="1" dirty="0" smtClean="0">
                <a:latin typeface="Arial" pitchFamily="34" charset="0"/>
                <a:ea typeface="Calibri"/>
                <a:cs typeface="Arial" pitchFamily="34" charset="0"/>
              </a:rPr>
              <a:t>assistente operacional</a:t>
            </a:r>
            <a:r>
              <a:rPr lang="pt-PT" sz="1900" dirty="0" smtClean="0">
                <a:latin typeface="Arial" pitchFamily="34" charset="0"/>
                <a:ea typeface="Calibri"/>
                <a:cs typeface="Arial" pitchFamily="34" charset="0"/>
              </a:rPr>
              <a:t>) favorecer </a:t>
            </a:r>
            <a:r>
              <a:rPr lang="pt-PT" sz="1900" dirty="0">
                <a:latin typeface="Arial" pitchFamily="34" charset="0"/>
                <a:ea typeface="Calibri"/>
                <a:cs typeface="Arial" pitchFamily="34" charset="0"/>
              </a:rPr>
              <a:t>a aprendizagem destes alunos?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t-PT" sz="1900" b="1" dirty="0" smtClean="0">
                <a:latin typeface="Arial" pitchFamily="34" charset="0"/>
                <a:ea typeface="Calibri"/>
                <a:cs typeface="Arial" pitchFamily="34" charset="0"/>
              </a:rPr>
              <a:t>      Deverá</a:t>
            </a:r>
            <a:r>
              <a:rPr lang="pt-PT" sz="1900" dirty="0" smtClean="0"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pt-PT" sz="1900" dirty="0">
                <a:latin typeface="Arial" pitchFamily="34" charset="0"/>
                <a:ea typeface="Calibri"/>
                <a:cs typeface="Arial" pitchFamily="34" charset="0"/>
              </a:rPr>
              <a:t>perceber em </a:t>
            </a:r>
            <a:r>
              <a:rPr lang="pt-PT" sz="1900" b="1" dirty="0">
                <a:latin typeface="Arial" pitchFamily="34" charset="0"/>
                <a:ea typeface="Calibri"/>
                <a:cs typeface="Arial" pitchFamily="34" charset="0"/>
              </a:rPr>
              <a:t>cada um </a:t>
            </a:r>
            <a:r>
              <a:rPr lang="pt-PT" sz="1900" dirty="0">
                <a:latin typeface="Arial" pitchFamily="34" charset="0"/>
                <a:ea typeface="Calibri"/>
                <a:cs typeface="Arial" pitchFamily="34" charset="0"/>
              </a:rPr>
              <a:t>o seguinte:</a:t>
            </a:r>
          </a:p>
          <a:p>
            <a:pPr>
              <a:lnSpc>
                <a:spcPct val="150000"/>
              </a:lnSpc>
            </a:pPr>
            <a:r>
              <a:rPr lang="pt-PT" sz="1600" dirty="0">
                <a:latin typeface="Arial"/>
                <a:ea typeface="Calibri"/>
              </a:rPr>
              <a:t>	</a:t>
            </a:r>
            <a:r>
              <a:rPr lang="pt-PT" sz="1900" b="1" dirty="0">
                <a:solidFill>
                  <a:schemeClr val="accent5"/>
                </a:solidFill>
                <a:latin typeface="Arial"/>
                <a:ea typeface="Calibri"/>
              </a:rPr>
              <a:t>o que a </a:t>
            </a:r>
            <a:r>
              <a:rPr lang="pt-PT" sz="1900" b="1" dirty="0" smtClean="0">
                <a:solidFill>
                  <a:schemeClr val="accent5"/>
                </a:solidFill>
                <a:latin typeface="Arial"/>
                <a:ea typeface="Calibri"/>
              </a:rPr>
              <a:t>criança/jovem  </a:t>
            </a:r>
            <a:r>
              <a:rPr lang="pt-PT" sz="1900" b="1" dirty="0">
                <a:solidFill>
                  <a:schemeClr val="accent5"/>
                </a:solidFill>
                <a:latin typeface="Arial"/>
                <a:ea typeface="Calibri"/>
              </a:rPr>
              <a:t>mais gosta</a:t>
            </a:r>
            <a:r>
              <a:rPr lang="pt-PT" sz="19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/>
                <a:ea typeface="Calibri"/>
              </a:rPr>
              <a:t>;</a:t>
            </a:r>
          </a:p>
          <a:p>
            <a:pPr>
              <a:lnSpc>
                <a:spcPct val="150000"/>
              </a:lnSpc>
            </a:pPr>
            <a:r>
              <a:rPr lang="pt-PT" sz="1900" b="1" dirty="0">
                <a:latin typeface="Arial"/>
                <a:ea typeface="Calibri"/>
              </a:rPr>
              <a:t>	</a:t>
            </a:r>
            <a:r>
              <a:rPr lang="pt-PT" sz="1900" b="1" dirty="0">
                <a:solidFill>
                  <a:srgbClr val="0070C0"/>
                </a:solidFill>
                <a:latin typeface="Arial"/>
                <a:ea typeface="Calibri"/>
              </a:rPr>
              <a:t>como estabelece a comunicação;</a:t>
            </a:r>
          </a:p>
          <a:p>
            <a:pPr>
              <a:lnSpc>
                <a:spcPct val="150000"/>
              </a:lnSpc>
            </a:pPr>
            <a:r>
              <a:rPr lang="pt-PT" sz="1900" b="1" dirty="0">
                <a:latin typeface="Arial"/>
                <a:ea typeface="Calibri"/>
              </a:rPr>
              <a:t>	</a:t>
            </a:r>
            <a:r>
              <a:rPr lang="pt-PT" sz="1900" b="1" dirty="0">
                <a:solidFill>
                  <a:srgbClr val="00B050"/>
                </a:solidFill>
                <a:latin typeface="Arial"/>
                <a:ea typeface="Calibri"/>
              </a:rPr>
              <a:t>como foca a atenção na tarefa;</a:t>
            </a:r>
          </a:p>
          <a:p>
            <a:pPr>
              <a:lnSpc>
                <a:spcPct val="150000"/>
              </a:lnSpc>
            </a:pPr>
            <a:r>
              <a:rPr lang="pt-PT" sz="1900" b="1" dirty="0">
                <a:latin typeface="Arial"/>
                <a:ea typeface="Calibri"/>
              </a:rPr>
              <a:t>	</a:t>
            </a:r>
            <a:r>
              <a:rPr lang="pt-PT" sz="1900" b="1" dirty="0">
                <a:solidFill>
                  <a:srgbClr val="7030A0"/>
                </a:solidFill>
                <a:latin typeface="Arial"/>
                <a:ea typeface="Calibri"/>
              </a:rPr>
              <a:t>o tempo que precisa para reagir ao estímulo/tarefa</a:t>
            </a:r>
            <a:r>
              <a:rPr lang="pt-PT" sz="1900" b="1" dirty="0">
                <a:latin typeface="Arial"/>
                <a:ea typeface="Calibri"/>
              </a:rPr>
              <a:t>;</a:t>
            </a:r>
          </a:p>
          <a:p>
            <a:pPr>
              <a:lnSpc>
                <a:spcPct val="150000"/>
              </a:lnSpc>
            </a:pPr>
            <a:r>
              <a:rPr lang="pt-PT" sz="1900" b="1" dirty="0">
                <a:latin typeface="Arial"/>
                <a:ea typeface="Calibri"/>
              </a:rPr>
              <a:t>	</a:t>
            </a:r>
            <a:r>
              <a:rPr lang="pt-PT" sz="1900" b="1" dirty="0">
                <a:solidFill>
                  <a:srgbClr val="FFC000"/>
                </a:solidFill>
                <a:latin typeface="Arial"/>
                <a:ea typeface="Calibri"/>
              </a:rPr>
              <a:t>o tempo que precisa para manipular o material;</a:t>
            </a:r>
            <a:r>
              <a:rPr lang="pt-PT" sz="1900" b="1" dirty="0">
                <a:latin typeface="Arial"/>
                <a:ea typeface="Calibri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pt-PT" sz="1900" b="1" dirty="0">
                <a:latin typeface="Arial"/>
                <a:ea typeface="Calibri"/>
              </a:rPr>
              <a:t>	</a:t>
            </a:r>
            <a:r>
              <a:rPr lang="pt-PT" sz="1900" b="1" dirty="0">
                <a:solidFill>
                  <a:schemeClr val="accent4"/>
                </a:solidFill>
                <a:latin typeface="Arial"/>
                <a:ea typeface="Calibri"/>
              </a:rPr>
              <a:t>o tempo que precisa para realizar cada  tarefa;</a:t>
            </a:r>
          </a:p>
          <a:p>
            <a:pPr>
              <a:lnSpc>
                <a:spcPct val="150000"/>
              </a:lnSpc>
            </a:pPr>
            <a:r>
              <a:rPr lang="pt-PT" sz="1900" b="1" dirty="0">
                <a:latin typeface="Arial"/>
                <a:ea typeface="Calibri"/>
              </a:rPr>
              <a:t>	</a:t>
            </a:r>
            <a:r>
              <a:rPr lang="pt-PT" sz="1900" b="1" dirty="0">
                <a:solidFill>
                  <a:srgbClr val="002060"/>
                </a:solidFill>
                <a:latin typeface="Arial"/>
                <a:ea typeface="Calibri"/>
              </a:rPr>
              <a:t>quando precisa de ajuda;</a:t>
            </a:r>
          </a:p>
          <a:p>
            <a:pPr>
              <a:lnSpc>
                <a:spcPct val="150000"/>
              </a:lnSpc>
            </a:pPr>
            <a:r>
              <a:rPr lang="pt-PT" sz="1900" b="1" dirty="0" smtClean="0">
                <a:latin typeface="Arial"/>
                <a:ea typeface="Calibri"/>
              </a:rPr>
              <a:t>	</a:t>
            </a:r>
            <a:r>
              <a:rPr lang="pt-PT" sz="1900" b="1" dirty="0" smtClean="0">
                <a:solidFill>
                  <a:srgbClr val="0070C0"/>
                </a:solidFill>
                <a:latin typeface="Arial"/>
                <a:ea typeface="Calibri"/>
              </a:rPr>
              <a:t>como ajudá-la. </a:t>
            </a:r>
          </a:p>
          <a:p>
            <a:pPr>
              <a:lnSpc>
                <a:spcPct val="150000"/>
              </a:lnSpc>
            </a:pPr>
            <a:endParaRPr lang="pt-PT" sz="1600" dirty="0">
              <a:latin typeface="Arial"/>
              <a:ea typeface="Calibri"/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37145" y="310327"/>
            <a:ext cx="1608176" cy="829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Imagem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7370" y="290421"/>
            <a:ext cx="1152128" cy="8045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515239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7370" y="290421"/>
            <a:ext cx="8153400" cy="990600"/>
          </a:xfrm>
        </p:spPr>
        <p:txBody>
          <a:bodyPr>
            <a:normAutofit/>
          </a:bodyPr>
          <a:lstStyle/>
          <a:p>
            <a:pPr algn="ctr"/>
            <a:r>
              <a:rPr lang="pt-PT" sz="2000" b="1" dirty="0" smtClean="0">
                <a:solidFill>
                  <a:prstClr val="black"/>
                </a:solidFill>
              </a:rPr>
              <a:t>AGRUPAMENTO DE ESCOLAS DR. COSTA MATOS</a:t>
            </a:r>
            <a:br>
              <a:rPr lang="pt-PT" sz="2000" b="1" dirty="0" smtClean="0">
                <a:solidFill>
                  <a:prstClr val="black"/>
                </a:solidFill>
              </a:rPr>
            </a:br>
            <a:r>
              <a:rPr lang="pt-PT" sz="2000" b="1" dirty="0" smtClean="0">
                <a:solidFill>
                  <a:prstClr val="black"/>
                </a:solidFill>
              </a:rPr>
              <a:t>Vila Nova de Gaia</a:t>
            </a:r>
            <a:endParaRPr lang="pt-PT" sz="20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>
          <a:xfrm>
            <a:off x="347369" y="1600200"/>
            <a:ext cx="8597951" cy="4495800"/>
          </a:xfrm>
        </p:spPr>
        <p:txBody>
          <a:bodyPr>
            <a:normAutofit/>
          </a:bodyPr>
          <a:lstStyle/>
          <a:p>
            <a:r>
              <a:rPr lang="pt-PT" sz="2000" b="1" dirty="0" smtClean="0">
                <a:latin typeface="Arial" pitchFamily="34" charset="0"/>
                <a:cs typeface="Arial" pitchFamily="34" charset="0"/>
              </a:rPr>
              <a:t>Alguns procedimentos a seguir pelas A. O.: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pt-PT" sz="1500" dirty="0">
                <a:latin typeface="Arial" pitchFamily="34" charset="0"/>
                <a:ea typeface="Calibri"/>
                <a:cs typeface="Arial" pitchFamily="34" charset="0"/>
              </a:rPr>
              <a:t>Saber trabalhar comportamentos </a:t>
            </a:r>
            <a:r>
              <a:rPr lang="pt-PT" sz="1500" dirty="0" smtClean="0">
                <a:latin typeface="Arial" pitchFamily="34" charset="0"/>
                <a:ea typeface="Calibri"/>
                <a:cs typeface="Arial" pitchFamily="34" charset="0"/>
              </a:rPr>
              <a:t>atípicos  </a:t>
            </a:r>
            <a:r>
              <a:rPr lang="pt-PT" sz="1500" dirty="0">
                <a:latin typeface="Arial" pitchFamily="34" charset="0"/>
                <a:ea typeface="Calibri"/>
                <a:cs typeface="Arial" pitchFamily="34" charset="0"/>
              </a:rPr>
              <a:t>que emergem sem aviso (gritos, risos estridentes, abanos de cabeça, repetição de palavras sem nexo, gestos </a:t>
            </a:r>
            <a:r>
              <a:rPr lang="pt-PT" sz="1500" dirty="0" smtClean="0">
                <a:latin typeface="Arial" pitchFamily="34" charset="0"/>
                <a:ea typeface="Calibri"/>
                <a:cs typeface="Arial" pitchFamily="34" charset="0"/>
              </a:rPr>
              <a:t>bizarros</a:t>
            </a:r>
            <a:r>
              <a:rPr lang="pt-PT" sz="1500" dirty="0">
                <a:latin typeface="Arial" pitchFamily="34" charset="0"/>
                <a:ea typeface="Calibri"/>
                <a:cs typeface="Arial" pitchFamily="34" charset="0"/>
              </a:rPr>
              <a:t>, </a:t>
            </a:r>
            <a:r>
              <a:rPr lang="pt-PT" sz="1500" dirty="0" smtClean="0">
                <a:latin typeface="Arial" pitchFamily="34" charset="0"/>
                <a:ea typeface="Calibri"/>
                <a:cs typeface="Arial" pitchFamily="34" charset="0"/>
              </a:rPr>
              <a:t>balanceamentos,…;</a:t>
            </a:r>
          </a:p>
          <a:p>
            <a:pPr marL="342900" lvl="0" indent="-342900">
              <a:lnSpc>
                <a:spcPct val="150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pt-PT" sz="1500" dirty="0" smtClean="0">
                <a:latin typeface="Arial" pitchFamily="34" charset="0"/>
                <a:ea typeface="Calibri"/>
                <a:cs typeface="Arial" pitchFamily="34" charset="0"/>
              </a:rPr>
              <a:t>Aguardar </a:t>
            </a:r>
            <a:r>
              <a:rPr lang="pt-PT" sz="1500" dirty="0">
                <a:latin typeface="Arial" pitchFamily="34" charset="0"/>
                <a:ea typeface="Calibri"/>
                <a:cs typeface="Arial" pitchFamily="34" charset="0"/>
              </a:rPr>
              <a:t>pelo </a:t>
            </a:r>
            <a:r>
              <a:rPr lang="pt-PT" sz="1500" dirty="0" smtClean="0">
                <a:latin typeface="Arial" pitchFamily="34" charset="0"/>
                <a:ea typeface="Calibri"/>
                <a:cs typeface="Arial" pitchFamily="34" charset="0"/>
              </a:rPr>
              <a:t>“</a:t>
            </a:r>
            <a:r>
              <a:rPr lang="pt-PT" sz="1500" i="1" dirty="0" smtClean="0">
                <a:latin typeface="Arial" pitchFamily="34" charset="0"/>
                <a:ea typeface="Calibri"/>
                <a:cs typeface="Arial" pitchFamily="34" charset="0"/>
              </a:rPr>
              <a:t>feedback”</a:t>
            </a:r>
            <a:r>
              <a:rPr lang="pt-PT" sz="1500" dirty="0" smtClean="0"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pt-PT" sz="1500" dirty="0">
                <a:latin typeface="Arial" pitchFamily="34" charset="0"/>
                <a:ea typeface="Calibri"/>
                <a:cs typeface="Arial" pitchFamily="34" charset="0"/>
              </a:rPr>
              <a:t>do aluno face à solicitação ou </a:t>
            </a:r>
            <a:r>
              <a:rPr lang="pt-PT" sz="1500" dirty="0" smtClean="0">
                <a:latin typeface="Arial" pitchFamily="34" charset="0"/>
                <a:ea typeface="Calibri"/>
                <a:cs typeface="Arial" pitchFamily="34" charset="0"/>
              </a:rPr>
              <a:t>necessidade: levar </a:t>
            </a:r>
            <a:r>
              <a:rPr lang="pt-PT" sz="1500" dirty="0">
                <a:latin typeface="Arial" pitchFamily="34" charset="0"/>
                <a:ea typeface="Calibri"/>
                <a:cs typeface="Arial" pitchFamily="34" charset="0"/>
              </a:rPr>
              <a:t>a termo a tarefa e não se sobrepor, por exemplo: se o aluno é capaz de comer sozinho, vestir-se sozinho, </a:t>
            </a:r>
            <a:r>
              <a:rPr lang="pt-PT" sz="1500" dirty="0" smtClean="0">
                <a:latin typeface="Arial" pitchFamily="34" charset="0"/>
                <a:ea typeface="Calibri"/>
                <a:cs typeface="Arial" pitchFamily="34" charset="0"/>
              </a:rPr>
              <a:t>o adulto deve evitar </a:t>
            </a:r>
            <a:r>
              <a:rPr lang="pt-PT" sz="1500" dirty="0">
                <a:latin typeface="Arial" pitchFamily="34" charset="0"/>
                <a:ea typeface="Calibri"/>
                <a:cs typeface="Arial" pitchFamily="34" charset="0"/>
              </a:rPr>
              <a:t>executar estas tarefas na sua </a:t>
            </a:r>
            <a:r>
              <a:rPr lang="pt-PT" sz="1500" dirty="0" smtClean="0">
                <a:latin typeface="Arial" pitchFamily="34" charset="0"/>
                <a:ea typeface="Calibri"/>
                <a:cs typeface="Arial" pitchFamily="34" charset="0"/>
              </a:rPr>
              <a:t>vez;</a:t>
            </a: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pt-PT" sz="1500" dirty="0" smtClean="0">
                <a:latin typeface="Arial" pitchFamily="34" charset="0"/>
                <a:ea typeface="Calibri"/>
                <a:cs typeface="Arial" pitchFamily="34" charset="0"/>
              </a:rPr>
              <a:t>Perceber que </a:t>
            </a:r>
            <a:r>
              <a:rPr lang="pt-PT" sz="1500" dirty="0">
                <a:latin typeface="Arial" pitchFamily="34" charset="0"/>
                <a:ea typeface="Calibri"/>
                <a:cs typeface="Arial" pitchFamily="34" charset="0"/>
              </a:rPr>
              <a:t>estes alunos aprendem </a:t>
            </a:r>
            <a:r>
              <a:rPr lang="pt-PT" sz="1500" dirty="0" smtClean="0">
                <a:latin typeface="Arial" pitchFamily="34" charset="0"/>
                <a:ea typeface="Calibri"/>
                <a:cs typeface="Arial" pitchFamily="34" charset="0"/>
              </a:rPr>
              <a:t>por imitação, repetição, </a:t>
            </a:r>
            <a:r>
              <a:rPr lang="pt-PT" sz="1500" dirty="0"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pt-PT" sz="1500" dirty="0" smtClean="0">
                <a:latin typeface="Arial" pitchFamily="34" charset="0"/>
                <a:ea typeface="Calibri"/>
                <a:cs typeface="Arial" pitchFamily="34" charset="0"/>
              </a:rPr>
              <a:t>sistematização das  tarefas, ….;</a:t>
            </a: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pt-PT" sz="1500" dirty="0" smtClean="0">
                <a:latin typeface="Arial" pitchFamily="34" charset="0"/>
                <a:ea typeface="Calibri"/>
                <a:cs typeface="Arial" pitchFamily="34" charset="0"/>
              </a:rPr>
              <a:t>Devem </a:t>
            </a:r>
            <a:r>
              <a:rPr lang="pt-PT" sz="1500" dirty="0">
                <a:latin typeface="Arial" pitchFamily="34" charset="0"/>
                <a:ea typeface="Calibri"/>
                <a:cs typeface="Arial" pitchFamily="34" charset="0"/>
              </a:rPr>
              <a:t>reportar todo e qualquer comportamento “descontextualizado” do </a:t>
            </a:r>
            <a:r>
              <a:rPr lang="pt-PT" sz="1500" dirty="0" smtClean="0">
                <a:latin typeface="Arial" pitchFamily="34" charset="0"/>
                <a:ea typeface="Calibri"/>
                <a:cs typeface="Arial" pitchFamily="34" charset="0"/>
              </a:rPr>
              <a:t>aluno para reunião </a:t>
            </a:r>
            <a:r>
              <a:rPr lang="pt-PT" sz="1500" dirty="0">
                <a:latin typeface="Arial" pitchFamily="34" charset="0"/>
                <a:ea typeface="Calibri"/>
                <a:cs typeface="Arial" pitchFamily="34" charset="0"/>
              </a:rPr>
              <a:t>de equipa </a:t>
            </a:r>
            <a:r>
              <a:rPr lang="pt-PT" sz="1500" dirty="0" smtClean="0">
                <a:latin typeface="Arial" pitchFamily="34" charset="0"/>
                <a:ea typeface="Calibri"/>
                <a:cs typeface="Arial" pitchFamily="34" charset="0"/>
              </a:rPr>
              <a:t>multidisciplinar para ser analisado </a:t>
            </a:r>
            <a:r>
              <a:rPr lang="pt-PT" sz="1500" dirty="0">
                <a:latin typeface="Arial" pitchFamily="34" charset="0"/>
                <a:ea typeface="Calibri"/>
                <a:cs typeface="Arial" pitchFamily="34" charset="0"/>
              </a:rPr>
              <a:t>e </a:t>
            </a:r>
            <a:r>
              <a:rPr lang="pt-PT" sz="1500" dirty="0" smtClean="0">
                <a:latin typeface="Arial" pitchFamily="34" charset="0"/>
                <a:ea typeface="Calibri"/>
                <a:cs typeface="Arial" pitchFamily="34" charset="0"/>
              </a:rPr>
              <a:t>solucionado;</a:t>
            </a: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pt-PT" sz="1500" dirty="0" smtClean="0">
                <a:latin typeface="Arial" pitchFamily="34" charset="0"/>
                <a:ea typeface="Calibri"/>
                <a:cs typeface="Arial" pitchFamily="34" charset="0"/>
              </a:rPr>
              <a:t>O </a:t>
            </a:r>
            <a:r>
              <a:rPr lang="pt-PT" sz="1500" dirty="0">
                <a:latin typeface="Arial" pitchFamily="34" charset="0"/>
                <a:ea typeface="Calibri"/>
                <a:cs typeface="Arial" pitchFamily="34" charset="0"/>
              </a:rPr>
              <a:t>objetivo primeiro, de TODA a actividade escolar, é dotar o aluno </a:t>
            </a:r>
            <a:r>
              <a:rPr lang="pt-PT" sz="1500" dirty="0" smtClean="0">
                <a:latin typeface="Arial" pitchFamily="34" charset="0"/>
                <a:ea typeface="Calibri"/>
                <a:cs typeface="Arial" pitchFamily="34" charset="0"/>
              </a:rPr>
              <a:t>de </a:t>
            </a:r>
            <a:r>
              <a:rPr lang="pt-PT" sz="1500" dirty="0">
                <a:latin typeface="Arial" pitchFamily="34" charset="0"/>
                <a:ea typeface="Calibri"/>
                <a:cs typeface="Arial" pitchFamily="34" charset="0"/>
              </a:rPr>
              <a:t>maior autonomia e competência nas suas  </a:t>
            </a:r>
            <a:r>
              <a:rPr lang="pt-PT" sz="1500" dirty="0" smtClean="0">
                <a:latin typeface="Arial" pitchFamily="34" charset="0"/>
                <a:ea typeface="Calibri"/>
                <a:cs typeface="Arial" pitchFamily="34" charset="0"/>
              </a:rPr>
              <a:t>ações.</a:t>
            </a: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endParaRPr lang="pt-PT" sz="1400" u="sng" dirty="0" smtClean="0">
              <a:latin typeface="Arial" pitchFamily="34" charset="0"/>
              <a:ea typeface="Calibri"/>
              <a:cs typeface="Arial" pitchFamily="34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endParaRPr lang="pt-PT" sz="1400" dirty="0" smtClean="0">
              <a:latin typeface="Arial" pitchFamily="34" charset="0"/>
              <a:ea typeface="Calibri"/>
              <a:cs typeface="Arial" pitchFamily="34" charset="0"/>
            </a:endParaRPr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>
          <a:xfrm>
            <a:off x="609601" y="6248207"/>
            <a:ext cx="8138863" cy="365125"/>
          </a:xfrm>
        </p:spPr>
        <p:txBody>
          <a:bodyPr/>
          <a:lstStyle/>
          <a:p>
            <a:pPr algn="ctr"/>
            <a:r>
              <a:rPr lang="pt-PT" smtClean="0"/>
              <a:t>8 de maio de 2014</a:t>
            </a:r>
            <a:endParaRPr lang="pt-PT" dirty="0"/>
          </a:p>
        </p:txBody>
      </p:sp>
      <p:pic>
        <p:nvPicPr>
          <p:cNvPr id="6" name="Imagem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7370" y="290421"/>
            <a:ext cx="1152128" cy="8045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37145" y="310327"/>
            <a:ext cx="1608176" cy="829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577726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79040" y="229635"/>
            <a:ext cx="8153400" cy="990600"/>
          </a:xfrm>
        </p:spPr>
        <p:txBody>
          <a:bodyPr>
            <a:normAutofit/>
          </a:bodyPr>
          <a:lstStyle/>
          <a:p>
            <a:pPr algn="ctr"/>
            <a:r>
              <a:rPr lang="pt-PT" sz="2000" b="1" dirty="0" smtClean="0">
                <a:solidFill>
                  <a:prstClr val="black"/>
                </a:solidFill>
              </a:rPr>
              <a:t>AGRUPAMENTO DE ESCOLAS DR. COSTA MATOS</a:t>
            </a:r>
            <a:br>
              <a:rPr lang="pt-PT" sz="2000" b="1" dirty="0" smtClean="0">
                <a:solidFill>
                  <a:prstClr val="black"/>
                </a:solidFill>
              </a:rPr>
            </a:br>
            <a:r>
              <a:rPr lang="pt-PT" sz="2000" b="1" dirty="0" smtClean="0">
                <a:solidFill>
                  <a:prstClr val="black"/>
                </a:solidFill>
              </a:rPr>
              <a:t>Vila Nova de Gaia</a:t>
            </a:r>
            <a:endParaRPr lang="pt-PT" sz="20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lvl="0" indent="0">
              <a:lnSpc>
                <a:spcPct val="150000"/>
              </a:lnSpc>
              <a:buClr>
                <a:srgbClr val="59B0B9"/>
              </a:buClr>
              <a:buNone/>
            </a:pPr>
            <a:r>
              <a:rPr lang="pt-PT" sz="2000" b="1" dirty="0">
                <a:solidFill>
                  <a:prstClr val="black"/>
                </a:solidFill>
                <a:latin typeface="Arial"/>
                <a:ea typeface="Calibri"/>
                <a:cs typeface="Times New Roman"/>
              </a:rPr>
              <a:t>EM SUMA:</a:t>
            </a:r>
            <a:endParaRPr lang="pt-PT" sz="2000" b="1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marL="0" lvl="0" indent="0">
              <a:lnSpc>
                <a:spcPct val="110000"/>
              </a:lnSpc>
              <a:buClr>
                <a:srgbClr val="59B0B9"/>
              </a:buClr>
              <a:buNone/>
            </a:pPr>
            <a:endParaRPr lang="pt-PT" sz="1400" dirty="0" smtClean="0">
              <a:solidFill>
                <a:prstClr val="black"/>
              </a:solidFill>
              <a:latin typeface="Arial"/>
              <a:ea typeface="Calibri"/>
            </a:endParaRPr>
          </a:p>
          <a:p>
            <a:pPr marL="0" lvl="0" indent="0" algn="just">
              <a:lnSpc>
                <a:spcPct val="110000"/>
              </a:lnSpc>
              <a:buClr>
                <a:srgbClr val="59B0B9"/>
              </a:buClr>
              <a:buNone/>
            </a:pPr>
            <a:r>
              <a:rPr lang="pt-PT" sz="2000" dirty="0" smtClean="0">
                <a:solidFill>
                  <a:prstClr val="black"/>
                </a:solidFill>
                <a:latin typeface="Arial" pitchFamily="34" charset="0"/>
                <a:ea typeface="Calibri"/>
                <a:cs typeface="Arial" pitchFamily="34" charset="0"/>
              </a:rPr>
              <a:t>As </a:t>
            </a:r>
            <a:r>
              <a:rPr lang="pt-PT" sz="2000" b="1" dirty="0" smtClean="0">
                <a:solidFill>
                  <a:prstClr val="black"/>
                </a:solidFill>
                <a:latin typeface="Arial" pitchFamily="34" charset="0"/>
                <a:ea typeface="Calibri"/>
                <a:cs typeface="Arial" pitchFamily="34" charset="0"/>
              </a:rPr>
              <a:t>A. O.</a:t>
            </a:r>
            <a:r>
              <a:rPr lang="pt-PT" sz="2000" dirty="0" smtClean="0">
                <a:solidFill>
                  <a:prstClr val="black"/>
                </a:solidFill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pt-PT" sz="2000" dirty="0">
                <a:solidFill>
                  <a:prstClr val="black"/>
                </a:solidFill>
                <a:latin typeface="Arial" pitchFamily="34" charset="0"/>
                <a:ea typeface="Calibri"/>
                <a:cs typeface="Arial" pitchFamily="34" charset="0"/>
              </a:rPr>
              <a:t>são, por excelência,  MODELOS, em termos de comportamento/atitudes/ linguagem/ para todo e qualquer aluno da </a:t>
            </a:r>
            <a:r>
              <a:rPr lang="pt-PT" sz="2000" dirty="0" smtClean="0">
                <a:solidFill>
                  <a:prstClr val="black"/>
                </a:solidFill>
                <a:latin typeface="Arial" pitchFamily="34" charset="0"/>
                <a:ea typeface="Calibri"/>
                <a:cs typeface="Arial" pitchFamily="34" charset="0"/>
              </a:rPr>
              <a:t>UAEEAAM.</a:t>
            </a:r>
          </a:p>
          <a:p>
            <a:pPr marL="0" lvl="0" indent="0" algn="just">
              <a:lnSpc>
                <a:spcPct val="110000"/>
              </a:lnSpc>
              <a:buClr>
                <a:srgbClr val="59B0B9"/>
              </a:buClr>
              <a:buNone/>
            </a:pPr>
            <a:r>
              <a:rPr lang="pt-PT" sz="2000" dirty="0" smtClean="0">
                <a:solidFill>
                  <a:prstClr val="black"/>
                </a:solidFill>
                <a:latin typeface="Arial" pitchFamily="34" charset="0"/>
                <a:ea typeface="Calibri"/>
                <a:cs typeface="Arial" pitchFamily="34" charset="0"/>
              </a:rPr>
              <a:t>A ação educativa </a:t>
            </a:r>
            <a:r>
              <a:rPr lang="pt-PT" sz="2000" dirty="0">
                <a:solidFill>
                  <a:prstClr val="black"/>
                </a:solidFill>
                <a:latin typeface="Arial" pitchFamily="34" charset="0"/>
                <a:ea typeface="Calibri"/>
                <a:cs typeface="Arial" pitchFamily="34" charset="0"/>
              </a:rPr>
              <a:t>na </a:t>
            </a:r>
            <a:r>
              <a:rPr lang="pt-PT" sz="2000" dirty="0" smtClean="0">
                <a:solidFill>
                  <a:prstClr val="black"/>
                </a:solidFill>
                <a:latin typeface="Arial" pitchFamily="34" charset="0"/>
                <a:ea typeface="Calibri"/>
                <a:cs typeface="Arial" pitchFamily="34" charset="0"/>
              </a:rPr>
              <a:t>UAEEAM pressupõe </a:t>
            </a:r>
            <a:r>
              <a:rPr lang="pt-PT" sz="2000" dirty="0">
                <a:solidFill>
                  <a:prstClr val="black"/>
                </a:solidFill>
                <a:latin typeface="Arial" pitchFamily="34" charset="0"/>
                <a:ea typeface="Calibri"/>
                <a:cs typeface="Arial" pitchFamily="34" charset="0"/>
              </a:rPr>
              <a:t>uma </a:t>
            </a:r>
            <a:r>
              <a:rPr lang="pt-PT" sz="2000" dirty="0" smtClean="0">
                <a:solidFill>
                  <a:prstClr val="black"/>
                </a:solidFill>
                <a:latin typeface="Arial" pitchFamily="34" charset="0"/>
                <a:ea typeface="Calibri"/>
                <a:cs typeface="Arial" pitchFamily="34" charset="0"/>
              </a:rPr>
              <a:t>organização de  </a:t>
            </a:r>
            <a:r>
              <a:rPr lang="pt-PT" sz="2000" dirty="0">
                <a:solidFill>
                  <a:prstClr val="black"/>
                </a:solidFill>
                <a:latin typeface="Arial" pitchFamily="34" charset="0"/>
                <a:ea typeface="Calibri"/>
                <a:cs typeface="Arial" pitchFamily="34" charset="0"/>
              </a:rPr>
              <a:t>papéis </a:t>
            </a:r>
            <a:r>
              <a:rPr lang="pt-PT" sz="2000" dirty="0" smtClean="0">
                <a:solidFill>
                  <a:prstClr val="black"/>
                </a:solidFill>
                <a:latin typeface="Arial" pitchFamily="34" charset="0"/>
                <a:ea typeface="Calibri"/>
                <a:cs typeface="Arial" pitchFamily="34" charset="0"/>
              </a:rPr>
              <a:t>com  </a:t>
            </a:r>
            <a:r>
              <a:rPr lang="pt-PT" sz="2000" dirty="0">
                <a:solidFill>
                  <a:prstClr val="black"/>
                </a:solidFill>
                <a:latin typeface="Arial" pitchFamily="34" charset="0"/>
                <a:ea typeface="Calibri"/>
                <a:cs typeface="Arial" pitchFamily="34" charset="0"/>
              </a:rPr>
              <a:t>funções definidas, distribuição de tarefas, tudo em prol do bem estar e desenvolvimento dos alunos</a:t>
            </a:r>
            <a:r>
              <a:rPr lang="pt-PT" sz="2000" dirty="0" smtClean="0">
                <a:solidFill>
                  <a:prstClr val="black"/>
                </a:solidFill>
                <a:latin typeface="Arial" pitchFamily="34" charset="0"/>
                <a:ea typeface="Calibri"/>
                <a:cs typeface="Arial" pitchFamily="34" charset="0"/>
              </a:rPr>
              <a:t>.</a:t>
            </a:r>
          </a:p>
          <a:p>
            <a:pPr marL="0" lvl="0" indent="0" algn="just">
              <a:lnSpc>
                <a:spcPct val="110000"/>
              </a:lnSpc>
              <a:buClr>
                <a:srgbClr val="59B0B9"/>
              </a:buClr>
              <a:buNone/>
            </a:pPr>
            <a:r>
              <a:rPr lang="pt-PT" sz="2000" dirty="0" smtClean="0">
                <a:latin typeface="Arial" pitchFamily="34" charset="0"/>
                <a:ea typeface="Calibri"/>
                <a:cs typeface="Arial" pitchFamily="34" charset="0"/>
              </a:rPr>
              <a:t>Devem </a:t>
            </a:r>
            <a:r>
              <a:rPr lang="pt-PT" sz="2000" dirty="0">
                <a:latin typeface="Arial" pitchFamily="34" charset="0"/>
                <a:ea typeface="Calibri"/>
                <a:cs typeface="Arial" pitchFamily="34" charset="0"/>
              </a:rPr>
              <a:t>ser respeitados os valores de cidadania e de multiculturalidade </a:t>
            </a:r>
            <a:r>
              <a:rPr lang="pt-PT" sz="2000" dirty="0" smtClean="0">
                <a:latin typeface="Arial" pitchFamily="34" charset="0"/>
                <a:ea typeface="Calibri"/>
                <a:cs typeface="Arial" pitchFamily="34" charset="0"/>
              </a:rPr>
              <a:t>dos </a:t>
            </a:r>
            <a:r>
              <a:rPr lang="pt-PT" sz="2000" dirty="0">
                <a:latin typeface="Arial" pitchFamily="34" charset="0"/>
                <a:ea typeface="Calibri"/>
                <a:cs typeface="Arial" pitchFamily="34" charset="0"/>
              </a:rPr>
              <a:t>alunos da </a:t>
            </a:r>
            <a:r>
              <a:rPr lang="pt-PT" sz="2000" dirty="0" smtClean="0">
                <a:latin typeface="Arial" pitchFamily="34" charset="0"/>
                <a:ea typeface="Calibri"/>
                <a:cs typeface="Arial" pitchFamily="34" charset="0"/>
              </a:rPr>
              <a:t>UAEEAM.</a:t>
            </a:r>
          </a:p>
          <a:p>
            <a:pPr marL="0" lvl="0" indent="0" algn="just">
              <a:lnSpc>
                <a:spcPct val="110000"/>
              </a:lnSpc>
              <a:buClr>
                <a:srgbClr val="59B0B9"/>
              </a:buClr>
              <a:buNone/>
            </a:pPr>
            <a:r>
              <a:rPr lang="pt-PT" sz="2000" dirty="0" smtClean="0">
                <a:latin typeface="Arial"/>
                <a:ea typeface="Calibri"/>
              </a:rPr>
              <a:t>As A. O. representam,  </a:t>
            </a:r>
            <a:r>
              <a:rPr lang="pt-PT" sz="2000" dirty="0">
                <a:latin typeface="Arial"/>
                <a:ea typeface="Calibri"/>
              </a:rPr>
              <a:t>na sua </a:t>
            </a:r>
            <a:r>
              <a:rPr lang="pt-PT" sz="2000" dirty="0" smtClean="0">
                <a:latin typeface="Arial"/>
                <a:ea typeface="Calibri"/>
              </a:rPr>
              <a:t>ação </a:t>
            </a:r>
            <a:r>
              <a:rPr lang="pt-PT" sz="2000" dirty="0">
                <a:latin typeface="Arial"/>
                <a:ea typeface="Calibri"/>
              </a:rPr>
              <a:t>pedagógica </a:t>
            </a:r>
            <a:r>
              <a:rPr lang="pt-PT" sz="2000" dirty="0" smtClean="0">
                <a:latin typeface="Arial"/>
                <a:ea typeface="Calibri"/>
              </a:rPr>
              <a:t>com cada aluno, </a:t>
            </a:r>
            <a:r>
              <a:rPr lang="pt-PT" sz="2000" dirty="0">
                <a:latin typeface="Arial"/>
                <a:ea typeface="Calibri"/>
              </a:rPr>
              <a:t>um verdadeiro </a:t>
            </a:r>
            <a:r>
              <a:rPr lang="pt-PT" sz="2200" b="1" dirty="0" smtClean="0">
                <a:latin typeface="Arial"/>
                <a:ea typeface="Calibri"/>
              </a:rPr>
              <a:t>COMPROMISSO</a:t>
            </a:r>
            <a:r>
              <a:rPr lang="pt-PT" sz="2000" dirty="0" smtClean="0">
                <a:latin typeface="Arial"/>
                <a:ea typeface="Calibri"/>
              </a:rPr>
              <a:t> pessoal</a:t>
            </a:r>
            <a:r>
              <a:rPr lang="pt-PT" sz="2000" b="1" dirty="0" smtClean="0">
                <a:latin typeface="Arial"/>
                <a:ea typeface="Calibri"/>
              </a:rPr>
              <a:t>,  PROFISSIONAL</a:t>
            </a:r>
            <a:r>
              <a:rPr lang="pt-PT" sz="2000" dirty="0" smtClean="0">
                <a:latin typeface="Arial"/>
                <a:ea typeface="Calibri"/>
              </a:rPr>
              <a:t>, de exercício </a:t>
            </a:r>
            <a:r>
              <a:rPr lang="pt-PT" sz="2000" b="1" cap="all" dirty="0" smtClean="0">
                <a:latin typeface="Arial"/>
                <a:ea typeface="Calibri"/>
              </a:rPr>
              <a:t>ético</a:t>
            </a:r>
            <a:r>
              <a:rPr lang="pt-PT" sz="2000" b="1" dirty="0" smtClean="0">
                <a:latin typeface="Arial"/>
                <a:ea typeface="Calibri"/>
              </a:rPr>
              <a:t> </a:t>
            </a:r>
            <a:r>
              <a:rPr lang="pt-PT" sz="2000" dirty="0" smtClean="0">
                <a:latin typeface="Arial"/>
                <a:ea typeface="Calibri"/>
              </a:rPr>
              <a:t>e de </a:t>
            </a:r>
            <a:r>
              <a:rPr lang="pt-PT" sz="2000" b="1" dirty="0" smtClean="0">
                <a:latin typeface="Arial"/>
                <a:ea typeface="Calibri"/>
              </a:rPr>
              <a:t>CIDADANIA.</a:t>
            </a:r>
            <a:endParaRPr lang="pt-PT" sz="2000" b="1" dirty="0">
              <a:latin typeface="Arial" pitchFamily="34" charset="0"/>
              <a:ea typeface="Calibri"/>
              <a:cs typeface="Arial" pitchFamily="34" charset="0"/>
            </a:endParaRPr>
          </a:p>
          <a:p>
            <a:pPr marL="0" lvl="0" indent="0">
              <a:lnSpc>
                <a:spcPct val="110000"/>
              </a:lnSpc>
              <a:buClr>
                <a:srgbClr val="59B0B9"/>
              </a:buClr>
              <a:buNone/>
            </a:pPr>
            <a:endParaRPr lang="pt-PT" dirty="0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>
          <a:xfrm>
            <a:off x="609601" y="6248207"/>
            <a:ext cx="7994847" cy="365125"/>
          </a:xfrm>
        </p:spPr>
        <p:txBody>
          <a:bodyPr/>
          <a:lstStyle/>
          <a:p>
            <a:pPr algn="ctr"/>
            <a:r>
              <a:rPr lang="pt-PT" smtClean="0"/>
              <a:t>8 de maio de 2014</a:t>
            </a:r>
            <a:endParaRPr lang="pt-PT" dirty="0"/>
          </a:p>
        </p:txBody>
      </p:sp>
      <p:sp>
        <p:nvSpPr>
          <p:cNvPr id="5" name="Seta curvada à esquerda 4"/>
          <p:cNvSpPr/>
          <p:nvPr/>
        </p:nvSpPr>
        <p:spPr>
          <a:xfrm>
            <a:off x="8692460" y="2620908"/>
            <a:ext cx="432048" cy="280831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solidFill>
                <a:schemeClr val="tx1"/>
              </a:solidFill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37145" y="310327"/>
            <a:ext cx="1608176" cy="829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Imagem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7370" y="310327"/>
            <a:ext cx="1152128" cy="8045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082544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39699" y="148943"/>
            <a:ext cx="8153400" cy="990600"/>
          </a:xfrm>
        </p:spPr>
        <p:txBody>
          <a:bodyPr>
            <a:normAutofit/>
          </a:bodyPr>
          <a:lstStyle/>
          <a:p>
            <a:pPr algn="ctr"/>
            <a:r>
              <a:rPr lang="pt-PT" sz="2000" b="1" dirty="0" smtClean="0">
                <a:solidFill>
                  <a:prstClr val="black"/>
                </a:solidFill>
              </a:rPr>
              <a:t>AGRUPAMENTO DE ESCOLAS DR. COSTA MATOS</a:t>
            </a:r>
            <a:br>
              <a:rPr lang="pt-PT" sz="2000" b="1" dirty="0" smtClean="0">
                <a:solidFill>
                  <a:prstClr val="black"/>
                </a:solidFill>
              </a:rPr>
            </a:br>
            <a:r>
              <a:rPr lang="pt-PT" sz="2000" b="1" dirty="0" smtClean="0">
                <a:solidFill>
                  <a:prstClr val="black"/>
                </a:solidFill>
              </a:rPr>
              <a:t>Vila Nova de Gaia</a:t>
            </a:r>
            <a:endParaRPr lang="pt-PT" sz="2000" dirty="0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quarter" idx="2"/>
          </p:nvPr>
        </p:nvSpPr>
        <p:spPr>
          <a:xfrm>
            <a:off x="4932040" y="2780928"/>
            <a:ext cx="3886200" cy="4061096"/>
          </a:xfrm>
        </p:spPr>
        <p:txBody>
          <a:bodyPr/>
          <a:lstStyle/>
          <a:p>
            <a:r>
              <a:rPr lang="pt-PT" sz="12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20.ª </a:t>
            </a:r>
            <a:r>
              <a:rPr lang="pt-PT" sz="12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Conferência  SINASE , Ensino do Futuro, Escolas  no séc. XXI “Qualidade </a:t>
            </a:r>
            <a:r>
              <a:rPr lang="pt-PT" sz="12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 </a:t>
            </a:r>
            <a:r>
              <a:rPr lang="pt-PT" sz="12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Inovação em </a:t>
            </a:r>
            <a:r>
              <a:rPr lang="pt-PT" sz="12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Contenção </a:t>
            </a:r>
            <a:r>
              <a:rPr lang="pt-PT" sz="12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Orçamental”,  </a:t>
            </a:r>
            <a:r>
              <a:rPr lang="pt-PT" sz="1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que </a:t>
            </a:r>
            <a:r>
              <a:rPr lang="pt-PT" sz="1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decorreu </a:t>
            </a:r>
            <a:r>
              <a:rPr lang="pt-PT" sz="1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na Universidade Católica de Lisboa, no dia 12 </a:t>
            </a:r>
            <a:r>
              <a:rPr lang="pt-PT" sz="1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de  novembro </a:t>
            </a:r>
            <a:r>
              <a:rPr lang="pt-PT" sz="1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de </a:t>
            </a:r>
            <a:r>
              <a:rPr lang="pt-PT" sz="1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2012 </a:t>
            </a:r>
            <a:r>
              <a:rPr lang="pt-PT" sz="12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pt-PT" sz="1200" b="1" dirty="0" smtClean="0">
                <a:latin typeface="Arial" pitchFamily="34" charset="0"/>
                <a:cs typeface="Arial" pitchFamily="34" charset="0"/>
              </a:rPr>
              <a:t>MENÇÃO HONROSA </a:t>
            </a:r>
            <a:r>
              <a:rPr lang="pt-PT" sz="1200" dirty="0" smtClean="0">
                <a:latin typeface="Arial" pitchFamily="34" charset="0"/>
                <a:cs typeface="Arial" pitchFamily="34" charset="0"/>
              </a:rPr>
              <a:t>- CATEGORIA </a:t>
            </a:r>
            <a:r>
              <a:rPr lang="pt-PT" sz="1200" dirty="0">
                <a:latin typeface="Arial" pitchFamily="34" charset="0"/>
                <a:cs typeface="Arial" pitchFamily="34" charset="0"/>
              </a:rPr>
              <a:t>PROJECTO </a:t>
            </a:r>
            <a:r>
              <a:rPr lang="pt-PT" sz="1200" dirty="0" smtClean="0">
                <a:latin typeface="Arial" pitchFamily="34" charset="0"/>
                <a:cs typeface="Arial" pitchFamily="34" charset="0"/>
              </a:rPr>
              <a:t>ORGANIZAÇÃO, Inovação </a:t>
            </a:r>
            <a:r>
              <a:rPr lang="pt-PT" sz="1200" dirty="0">
                <a:latin typeface="Arial" pitchFamily="34" charset="0"/>
                <a:cs typeface="Arial" pitchFamily="34" charset="0"/>
              </a:rPr>
              <a:t>Pedagógica </a:t>
            </a:r>
            <a:r>
              <a:rPr lang="pt-PT" sz="1200" dirty="0" smtClean="0">
                <a:latin typeface="Arial" pitchFamily="34" charset="0"/>
                <a:cs typeface="Arial" pitchFamily="34" charset="0"/>
              </a:rPr>
              <a:t>“</a:t>
            </a:r>
            <a:r>
              <a:rPr lang="pt-PT" sz="1200" b="1" dirty="0" smtClean="0">
                <a:latin typeface="Arial" pitchFamily="34" charset="0"/>
                <a:cs typeface="Arial" pitchFamily="34" charset="0"/>
              </a:rPr>
              <a:t>Todos </a:t>
            </a:r>
            <a:r>
              <a:rPr lang="pt-PT" sz="1200" b="1" dirty="0">
                <a:latin typeface="Arial" pitchFamily="34" charset="0"/>
                <a:cs typeface="Arial" pitchFamily="34" charset="0"/>
              </a:rPr>
              <a:t>Juntos Aprendemos... </a:t>
            </a:r>
            <a:r>
              <a:rPr lang="pt-PT" sz="1200" b="1" dirty="0" smtClean="0">
                <a:latin typeface="Arial" pitchFamily="34" charset="0"/>
                <a:cs typeface="Arial" pitchFamily="34" charset="0"/>
              </a:rPr>
              <a:t>Mais</a:t>
            </a:r>
            <a:r>
              <a:rPr lang="pt-PT" sz="1200" dirty="0" smtClean="0">
                <a:latin typeface="Arial" pitchFamily="34" charset="0"/>
                <a:cs typeface="Arial" pitchFamily="34" charset="0"/>
              </a:rPr>
              <a:t>”- Agrupamento Dr</a:t>
            </a:r>
            <a:r>
              <a:rPr lang="pt-PT" sz="1200" dirty="0">
                <a:latin typeface="Arial" pitchFamily="34" charset="0"/>
                <a:cs typeface="Arial" pitchFamily="34" charset="0"/>
              </a:rPr>
              <a:t>. Costa Matos</a:t>
            </a:r>
            <a:r>
              <a:rPr lang="pt-PT" sz="12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         </a:t>
            </a:r>
            <a:endParaRPr lang="pt-PT" sz="12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pt-PT" sz="1400" dirty="0" smtClean="0">
              <a:latin typeface="Arial" pitchFamily="34" charset="0"/>
              <a:cs typeface="Arial" pitchFamily="34" charset="0"/>
            </a:endParaRPr>
          </a:p>
          <a:p>
            <a:endParaRPr lang="pt-PT" dirty="0"/>
          </a:p>
          <a:p>
            <a:endParaRPr lang="pt-PT" dirty="0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7"/>
          </p:nvPr>
        </p:nvSpPr>
        <p:spPr>
          <a:xfrm>
            <a:off x="609601" y="5949281"/>
            <a:ext cx="7922839" cy="664052"/>
          </a:xfrm>
        </p:spPr>
        <p:txBody>
          <a:bodyPr/>
          <a:lstStyle/>
          <a:p>
            <a:pPr algn="ctr"/>
            <a:r>
              <a:rPr lang="pt-PT" smtClean="0"/>
              <a:t>8 de maio de 2014</a:t>
            </a:r>
            <a:endParaRPr lang="pt-PT" dirty="0"/>
          </a:p>
        </p:txBody>
      </p:sp>
      <p:sp>
        <p:nvSpPr>
          <p:cNvPr id="6" name="Rectângulo 5"/>
          <p:cNvSpPr/>
          <p:nvPr/>
        </p:nvSpPr>
        <p:spPr>
          <a:xfrm>
            <a:off x="539552" y="1569517"/>
            <a:ext cx="8352928" cy="11054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20040" lvl="0" indent="-320040" algn="just">
              <a:spcBef>
                <a:spcPts val="700"/>
              </a:spcBef>
              <a:buClr>
                <a:srgbClr val="59B0B9"/>
              </a:buClr>
              <a:buSzPct val="60000"/>
              <a:buFont typeface="Wingdings"/>
              <a:buChar char=""/>
            </a:pPr>
            <a:r>
              <a:rPr lang="pt-PT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Da </a:t>
            </a:r>
            <a:r>
              <a:rPr lang="pt-PT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conceção do  </a:t>
            </a:r>
          </a:p>
          <a:p>
            <a:pPr lvl="0" algn="just">
              <a:spcBef>
                <a:spcPts val="700"/>
              </a:spcBef>
              <a:buClr>
                <a:srgbClr val="59B0B9"/>
              </a:buClr>
              <a:buSzPct val="60000"/>
            </a:pPr>
            <a:r>
              <a:rPr lang="pt-PT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MANUAL DE PROCEDIMENTOS ORGANIZACIONAIS E DE BOAS PRÁTICAS EDUCATIVAS NAS </a:t>
            </a:r>
            <a:r>
              <a:rPr lang="pt-PT" sz="20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UAAM`S </a:t>
            </a:r>
            <a:r>
              <a:rPr lang="pt-PT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resultou</a:t>
            </a:r>
            <a:r>
              <a:rPr lang="pt-PT" sz="20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:</a:t>
            </a:r>
            <a:endParaRPr lang="pt-PT" sz="20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71600" y="4941168"/>
            <a:ext cx="2448271" cy="12142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84168" y="4797153"/>
            <a:ext cx="2457450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ângulo 7"/>
          <p:cNvSpPr/>
          <p:nvPr/>
        </p:nvSpPr>
        <p:spPr>
          <a:xfrm>
            <a:off x="611560" y="2828836"/>
            <a:ext cx="4536504" cy="18004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PT" sz="1400" b="1" dirty="0">
                <a:latin typeface="Arial" pitchFamily="34" charset="0"/>
                <a:cs typeface="Arial" pitchFamily="34" charset="0"/>
              </a:rPr>
              <a:t>A 8ª edição do Prémio Boas Práticas no Sector </a:t>
            </a:r>
            <a:r>
              <a:rPr lang="pt-PT" sz="1400" b="1" dirty="0" smtClean="0">
                <a:latin typeface="Arial" pitchFamily="34" charset="0"/>
                <a:cs typeface="Arial" pitchFamily="34" charset="0"/>
              </a:rPr>
              <a:t>Público. </a:t>
            </a:r>
            <a:r>
              <a:rPr lang="pt-PT" sz="1400" dirty="0" smtClean="0">
                <a:latin typeface="Arial" pitchFamily="34" charset="0"/>
                <a:cs typeface="Arial" pitchFamily="34" charset="0"/>
              </a:rPr>
              <a:t>O </a:t>
            </a:r>
            <a:r>
              <a:rPr lang="pt-PT" sz="1400" dirty="0">
                <a:latin typeface="Arial" pitchFamily="34" charset="0"/>
                <a:cs typeface="Arial" pitchFamily="34" charset="0"/>
              </a:rPr>
              <a:t>Prémio </a:t>
            </a:r>
            <a:r>
              <a:rPr lang="pt-PT" sz="1400" dirty="0" smtClean="0">
                <a:latin typeface="Arial" pitchFamily="34" charset="0"/>
                <a:cs typeface="Arial" pitchFamily="34" charset="0"/>
              </a:rPr>
              <a:t>visa reconhecer , publicamente,  </a:t>
            </a:r>
            <a:r>
              <a:rPr lang="pt-PT" sz="1400" dirty="0">
                <a:latin typeface="Arial" pitchFamily="34" charset="0"/>
                <a:cs typeface="Arial" pitchFamily="34" charset="0"/>
              </a:rPr>
              <a:t>todos os que assumem o papel de </a:t>
            </a:r>
            <a:r>
              <a:rPr lang="pt-PT" sz="1400" b="1" dirty="0">
                <a:latin typeface="Arial" pitchFamily="34" charset="0"/>
                <a:cs typeface="Arial" pitchFamily="34" charset="0"/>
              </a:rPr>
              <a:t>“Servidores do Estado”, trabalhando com tenacidade em prol do </a:t>
            </a:r>
            <a:r>
              <a:rPr lang="pt-PT" sz="1400" b="1" dirty="0" smtClean="0">
                <a:latin typeface="Arial" pitchFamily="34" charset="0"/>
                <a:cs typeface="Arial" pitchFamily="34" charset="0"/>
              </a:rPr>
              <a:t>cidadão</a:t>
            </a:r>
            <a:r>
              <a:rPr lang="pt-PT" dirty="0" smtClean="0">
                <a:latin typeface="Arial" pitchFamily="34" charset="0"/>
                <a:cs typeface="Arial" pitchFamily="34" charset="0"/>
              </a:rPr>
              <a:t>, novembro de 2011(8</a:t>
            </a:r>
            <a:r>
              <a:rPr lang="pt-PT" dirty="0" smtClean="0"/>
              <a:t>ª edição)</a:t>
            </a:r>
            <a:endParaRPr lang="pt-PT" dirty="0"/>
          </a:p>
        </p:txBody>
      </p:sp>
      <p:pic>
        <p:nvPicPr>
          <p:cNvPr id="9" name="Imagem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7370" y="290421"/>
            <a:ext cx="1152128" cy="8045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37145" y="310327"/>
            <a:ext cx="1608176" cy="829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353369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7370" y="197395"/>
            <a:ext cx="8153400" cy="990600"/>
          </a:xfrm>
        </p:spPr>
        <p:txBody>
          <a:bodyPr>
            <a:normAutofit/>
          </a:bodyPr>
          <a:lstStyle/>
          <a:p>
            <a:pPr algn="ctr"/>
            <a:r>
              <a:rPr lang="pt-PT" sz="2000" b="1" dirty="0" smtClean="0">
                <a:solidFill>
                  <a:prstClr val="black"/>
                </a:solidFill>
              </a:rPr>
              <a:t>AGRUPAMENTO DE ESCOLAS DR. COSTA MATOS</a:t>
            </a:r>
            <a:br>
              <a:rPr lang="pt-PT" sz="2000" b="1" dirty="0" smtClean="0">
                <a:solidFill>
                  <a:prstClr val="black"/>
                </a:solidFill>
              </a:rPr>
            </a:br>
            <a:r>
              <a:rPr lang="pt-PT" sz="2000" b="1" dirty="0" smtClean="0">
                <a:solidFill>
                  <a:prstClr val="black"/>
                </a:solidFill>
              </a:rPr>
              <a:t>Vila Nova de Gaia</a:t>
            </a:r>
            <a:endParaRPr lang="pt-PT" sz="2000" dirty="0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>
          <a:xfrm>
            <a:off x="609601" y="6248207"/>
            <a:ext cx="7634807" cy="365125"/>
          </a:xfrm>
        </p:spPr>
        <p:txBody>
          <a:bodyPr/>
          <a:lstStyle/>
          <a:p>
            <a:pPr algn="ctr"/>
            <a:r>
              <a:rPr lang="pt-PT" smtClean="0"/>
              <a:t>8 de maio de 2014</a:t>
            </a:r>
            <a:endParaRPr lang="pt-PT" dirty="0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pt-PT" dirty="0" smtClean="0"/>
          </a:p>
          <a:p>
            <a:pPr marL="0" indent="0">
              <a:buNone/>
            </a:pPr>
            <a:endParaRPr lang="pt-PT" dirty="0"/>
          </a:p>
          <a:p>
            <a:pPr marL="0" indent="0" algn="r">
              <a:lnSpc>
                <a:spcPct val="150000"/>
              </a:lnSpc>
              <a:buNone/>
            </a:pPr>
            <a:r>
              <a:rPr lang="pt-PT" sz="2000" b="1" i="1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pt-PT" sz="2400" b="1" i="1" dirty="0" smtClean="0">
                <a:latin typeface="Arial" pitchFamily="34" charset="0"/>
                <a:cs typeface="Arial" pitchFamily="34" charset="0"/>
              </a:rPr>
              <a:t>“  Educação não transforma o mundo. Educação muda pessoas. Pessoas transformam o mundo”.</a:t>
            </a:r>
            <a:r>
              <a:rPr lang="pt-PT" sz="20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PT" sz="1000" b="1" i="1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pt-PT" sz="1000" i="1" dirty="0" smtClean="0">
                <a:latin typeface="Arial" pitchFamily="34" charset="0"/>
                <a:cs typeface="Arial" pitchFamily="34" charset="0"/>
              </a:rPr>
              <a:t>                                                                                                                                                        </a:t>
            </a:r>
            <a:r>
              <a:rPr lang="pt-PT" sz="1000" b="1" dirty="0" smtClean="0">
                <a:latin typeface="Arial" pitchFamily="34" charset="0"/>
                <a:cs typeface="Arial" pitchFamily="34" charset="0"/>
              </a:rPr>
              <a:t>Paulo Freire</a:t>
            </a:r>
          </a:p>
          <a:p>
            <a:pPr marL="0" indent="0" algn="r">
              <a:buNone/>
            </a:pPr>
            <a:endParaRPr lang="pt-PT" dirty="0" smtClean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37145" y="310327"/>
            <a:ext cx="1608176" cy="829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Imagem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7370" y="290421"/>
            <a:ext cx="1152128" cy="8045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489135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7778824" cy="365125"/>
          </a:xfrm>
        </p:spPr>
        <p:txBody>
          <a:bodyPr/>
          <a:lstStyle/>
          <a:p>
            <a:pPr algn="ctr"/>
            <a:r>
              <a:rPr lang="pt-PT" smtClean="0"/>
              <a:t>8 de maio de 2014</a:t>
            </a:r>
            <a:endParaRPr lang="pt-PT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347370" y="197395"/>
            <a:ext cx="8153400" cy="990600"/>
          </a:xfrm>
        </p:spPr>
        <p:txBody>
          <a:bodyPr>
            <a:normAutofit/>
          </a:bodyPr>
          <a:lstStyle/>
          <a:p>
            <a:pPr algn="ctr"/>
            <a:r>
              <a:rPr lang="pt-PT" sz="2000" b="1" dirty="0" smtClean="0">
                <a:solidFill>
                  <a:prstClr val="black"/>
                </a:solidFill>
              </a:rPr>
              <a:t>AGRUPAMENTO DE ESCOLAS DR. COSTA MATOS</a:t>
            </a:r>
            <a:br>
              <a:rPr lang="pt-PT" sz="2000" b="1" dirty="0" smtClean="0">
                <a:solidFill>
                  <a:prstClr val="black"/>
                </a:solidFill>
              </a:rPr>
            </a:br>
            <a:r>
              <a:rPr lang="pt-PT" sz="2000" b="1" dirty="0" smtClean="0">
                <a:solidFill>
                  <a:prstClr val="black"/>
                </a:solidFill>
              </a:rPr>
              <a:t>Vila Nova de Gaia</a:t>
            </a:r>
            <a:endParaRPr lang="pt-PT" sz="2000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37145" y="310327"/>
            <a:ext cx="1608176" cy="829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Imagem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7370" y="290421"/>
            <a:ext cx="1152128" cy="8045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aixaDeTexto 6"/>
          <p:cNvSpPr txBox="1"/>
          <p:nvPr/>
        </p:nvSpPr>
        <p:spPr>
          <a:xfrm>
            <a:off x="1403648" y="2276872"/>
            <a:ext cx="66247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b="1" dirty="0" smtClean="0">
                <a:solidFill>
                  <a:schemeClr val="accent4">
                    <a:lumMod val="50000"/>
                  </a:schemeClr>
                </a:solidFill>
              </a:rPr>
              <a:t>TESTEMUNHO DE UM PAI</a:t>
            </a:r>
          </a:p>
          <a:p>
            <a:pPr algn="ctr"/>
            <a:endParaRPr lang="pt-PT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ctr"/>
            <a:r>
              <a:rPr lang="pt-PT" b="1" dirty="0" smtClean="0">
                <a:solidFill>
                  <a:schemeClr val="accent4">
                    <a:lumMod val="50000"/>
                  </a:schemeClr>
                </a:solidFill>
              </a:rPr>
              <a:t>Sr. Joaquim Magalhães</a:t>
            </a:r>
          </a:p>
          <a:p>
            <a:pPr algn="ctr"/>
            <a:endParaRPr lang="pt-PT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ctr"/>
            <a:endParaRPr lang="pt-PT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ctr"/>
            <a:endParaRPr lang="pt-PT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ctr"/>
            <a:endParaRPr lang="pt-PT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ctr"/>
            <a:endParaRPr lang="pt-PT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ctr"/>
            <a:endParaRPr lang="pt-PT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ctr"/>
            <a:endParaRPr lang="pt-PT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1026" name="Picture 2" descr="G:\Diana\IMG_5921.JPG">
            <a:hlinkClick r:id="rId4" action="ppaction://hlinkfile"/>
          </p:cNvPr>
          <p:cNvPicPr>
            <a:picLocks noChangeAspect="1" noChangeArrowheads="1"/>
          </p:cNvPicPr>
          <p:nvPr/>
        </p:nvPicPr>
        <p:blipFill>
          <a:blip r:embed="rId5" cstate="print"/>
          <a:srcRect l="17335" t="3000" b="9995"/>
          <a:stretch>
            <a:fillRect/>
          </a:stretch>
        </p:blipFill>
        <p:spPr bwMode="auto">
          <a:xfrm>
            <a:off x="3851920" y="3284984"/>
            <a:ext cx="1584176" cy="22232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354226" y="4485104"/>
            <a:ext cx="825022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PT" dirty="0" smtClean="0"/>
          </a:p>
          <a:p>
            <a:r>
              <a:rPr lang="pt-PT" dirty="0" smtClean="0">
                <a:latin typeface="Arial" panose="020B0604020202020204" pitchFamily="34" charset="0"/>
                <a:cs typeface="Arial" panose="020B0604020202020204" pitchFamily="34" charset="0"/>
              </a:rPr>
              <a:t>AGRUPAMENTO</a:t>
            </a:r>
            <a:r>
              <a:rPr lang="pt-PT" dirty="0" smtClean="0"/>
              <a:t>: </a:t>
            </a:r>
            <a:r>
              <a:rPr lang="pt-PT" dirty="0" smtClean="0">
                <a:latin typeface="Arial" pitchFamily="34" charset="0"/>
                <a:cs typeface="Arial" pitchFamily="34" charset="0"/>
                <a:hlinkClick r:id="rId2"/>
              </a:rPr>
              <a:t>geral.costamatos@gmail.com</a:t>
            </a:r>
            <a:endParaRPr lang="pt-PT" dirty="0"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</a:pPr>
            <a:r>
              <a:rPr lang="pt-PT" dirty="0" smtClean="0">
                <a:latin typeface="Arial" pitchFamily="34" charset="0"/>
                <a:cs typeface="Arial" pitchFamily="34" charset="0"/>
                <a:hlinkClick r:id="rId3"/>
              </a:rPr>
              <a:t> </a:t>
            </a:r>
            <a:r>
              <a:rPr lang="pt-PT" dirty="0" smtClean="0">
                <a:latin typeface="Arial" pitchFamily="34" charset="0"/>
                <a:cs typeface="Arial" pitchFamily="34" charset="0"/>
              </a:rPr>
              <a:t>                             </a:t>
            </a:r>
            <a:r>
              <a:rPr lang="pt-PT" dirty="0" smtClean="0">
                <a:latin typeface="Arial" pitchFamily="34" charset="0"/>
                <a:cs typeface="Arial" pitchFamily="34" charset="0"/>
                <a:hlinkClick r:id="rId3"/>
              </a:rPr>
              <a:t>http</a:t>
            </a:r>
            <a:r>
              <a:rPr lang="pt-PT" dirty="0">
                <a:latin typeface="Arial" pitchFamily="34" charset="0"/>
                <a:cs typeface="Arial" pitchFamily="34" charset="0"/>
                <a:hlinkClick r:id="rId3"/>
              </a:rPr>
              <a:t>://aecostamatos.ccems.pt</a:t>
            </a:r>
            <a:endParaRPr lang="pt-PT" dirty="0" smtClean="0">
              <a:latin typeface="Arial" pitchFamily="34" charset="0"/>
              <a:cs typeface="Arial" pitchFamily="34" charset="0"/>
            </a:endParaRPr>
          </a:p>
          <a:p>
            <a:r>
              <a:rPr lang="pt-PT" dirty="0" smtClean="0">
                <a:latin typeface="Arial" pitchFamily="34" charset="0"/>
                <a:cs typeface="Arial" pitchFamily="34" charset="0"/>
              </a:rPr>
              <a:t>UAEEAM - email: </a:t>
            </a:r>
            <a:r>
              <a:rPr lang="pt-PT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uiemteixeiralopes@hotmail.com</a:t>
            </a:r>
            <a:endParaRPr lang="pt-PT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PT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Blogue: </a:t>
            </a:r>
            <a:r>
              <a:rPr lang="pt-PT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http://www.unidadeteixeiralopes.blogspot.pt/</a:t>
            </a:r>
            <a:endParaRPr lang="pt-PT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</a:pPr>
            <a:endParaRPr lang="pt-PT" dirty="0"/>
          </a:p>
        </p:txBody>
      </p:sp>
      <p:sp>
        <p:nvSpPr>
          <p:cNvPr id="8" name="CaixaDeTexto 7"/>
          <p:cNvSpPr txBox="1"/>
          <p:nvPr/>
        </p:nvSpPr>
        <p:spPr>
          <a:xfrm>
            <a:off x="2771800" y="3789040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000" dirty="0" smtClean="0">
                <a:solidFill>
                  <a:schemeClr val="accent4">
                    <a:lumMod val="75000"/>
                  </a:schemeClr>
                </a:solidFill>
              </a:rPr>
              <a:t>Obrigado!</a:t>
            </a:r>
            <a:endParaRPr lang="pt-PT" sz="2000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9" name="Picture 7"/>
          <p:cNvPicPr>
            <a:picLocks noChangeAspect="1" noChangeArrowheads="1"/>
          </p:cNvPicPr>
          <p:nvPr/>
        </p:nvPicPr>
        <p:blipFill>
          <a:blip r:embed="rId6" cstate="print"/>
          <a:srcRect b="12866"/>
          <a:stretch>
            <a:fillRect/>
          </a:stretch>
        </p:blipFill>
        <p:spPr bwMode="auto">
          <a:xfrm>
            <a:off x="3779912" y="2492896"/>
            <a:ext cx="1500198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Marcador de Posição do Rodapé 1"/>
          <p:cNvSpPr>
            <a:spLocks noGrp="1"/>
          </p:cNvSpPr>
          <p:nvPr>
            <p:ph type="ftr" sz="quarter" idx="11"/>
          </p:nvPr>
        </p:nvSpPr>
        <p:spPr>
          <a:xfrm>
            <a:off x="609600" y="6237312"/>
            <a:ext cx="7418784" cy="288033"/>
          </a:xfrm>
        </p:spPr>
        <p:txBody>
          <a:bodyPr/>
          <a:lstStyle/>
          <a:p>
            <a:pPr algn="ctr"/>
            <a:r>
              <a:rPr lang="pt-PT" dirty="0" smtClean="0"/>
              <a:t>8 de maio de 2014</a:t>
            </a:r>
            <a:endParaRPr lang="pt-PT" dirty="0"/>
          </a:p>
        </p:txBody>
      </p:sp>
      <p:sp>
        <p:nvSpPr>
          <p:cNvPr id="10" name="Título 1"/>
          <p:cNvSpPr>
            <a:spLocks noGrp="1"/>
          </p:cNvSpPr>
          <p:nvPr>
            <p:ph type="title"/>
          </p:nvPr>
        </p:nvSpPr>
        <p:spPr>
          <a:xfrm>
            <a:off x="423292" y="215060"/>
            <a:ext cx="8153400" cy="990600"/>
          </a:xfrm>
        </p:spPr>
        <p:txBody>
          <a:bodyPr>
            <a:normAutofit/>
          </a:bodyPr>
          <a:lstStyle/>
          <a:p>
            <a:pPr algn="ctr"/>
            <a:r>
              <a:rPr lang="pt-PT" sz="2000" b="1" dirty="0" smtClean="0">
                <a:solidFill>
                  <a:prstClr val="black"/>
                </a:solidFill>
              </a:rPr>
              <a:t>AGRUPAMENTO DE ESCOLAS DR. COSTA MATOS</a:t>
            </a:r>
            <a:br>
              <a:rPr lang="pt-PT" sz="2000" b="1" dirty="0" smtClean="0">
                <a:solidFill>
                  <a:prstClr val="black"/>
                </a:solidFill>
              </a:rPr>
            </a:br>
            <a:r>
              <a:rPr lang="pt-PT" sz="2000" b="1" dirty="0" smtClean="0">
                <a:solidFill>
                  <a:prstClr val="black"/>
                </a:solidFill>
              </a:rPr>
              <a:t>Vila Nova de Gaia</a:t>
            </a:r>
            <a:endParaRPr lang="pt-PT" sz="2000" dirty="0"/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37145" y="297993"/>
            <a:ext cx="1608176" cy="829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Imagem 3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47370" y="310327"/>
            <a:ext cx="1152128" cy="8045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44897" y="228600"/>
            <a:ext cx="8321151" cy="990600"/>
          </a:xfrm>
        </p:spPr>
        <p:txBody>
          <a:bodyPr/>
          <a:lstStyle/>
          <a:p>
            <a:pPr algn="ctr"/>
            <a:r>
              <a:rPr lang="pt-PT" sz="1900" b="1" dirty="0" smtClean="0">
                <a:solidFill>
                  <a:prstClr val="black"/>
                </a:solidFill>
              </a:rPr>
              <a:t>AGRUPAMENTO DE ESCOLAS DR. COSTA MATOS</a:t>
            </a:r>
            <a:br>
              <a:rPr lang="pt-PT" sz="1900" b="1" dirty="0" smtClean="0">
                <a:solidFill>
                  <a:prstClr val="black"/>
                </a:solidFill>
              </a:rPr>
            </a:br>
            <a:r>
              <a:rPr lang="pt-PT" sz="1900" b="1" dirty="0" smtClean="0">
                <a:solidFill>
                  <a:prstClr val="black"/>
                </a:solidFill>
              </a:rPr>
              <a:t>Vila Nova de Gaia</a:t>
            </a:r>
            <a:endParaRPr lang="pt-PT" dirty="0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>
          <a:xfrm>
            <a:off x="609600" y="6248207"/>
            <a:ext cx="7202760" cy="349146"/>
          </a:xfrm>
        </p:spPr>
        <p:txBody>
          <a:bodyPr/>
          <a:lstStyle/>
          <a:p>
            <a:pPr algn="ctr"/>
            <a:r>
              <a:rPr lang="pt-PT" dirty="0" smtClean="0"/>
              <a:t>8 de maio de 2014</a:t>
            </a:r>
            <a:endParaRPr lang="pt-PT" dirty="0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342900" lvl="0" indent="-342900">
              <a:spcBef>
                <a:spcPct val="20000"/>
              </a:spcBef>
              <a:buClrTx/>
              <a:buSzTx/>
              <a:buFont typeface="Arial" pitchFamily="34" charset="0"/>
              <a:buChar char="•"/>
            </a:pPr>
            <a:r>
              <a:rPr lang="pt-PT" sz="2800" b="1" dirty="0">
                <a:solidFill>
                  <a:prstClr val="black"/>
                </a:solidFill>
                <a:latin typeface="Arial Black" pitchFamily="34" charset="0"/>
              </a:rPr>
              <a:t>A NOSSA MISSÃO É:</a:t>
            </a:r>
          </a:p>
          <a:p>
            <a:pPr marL="342900" lvl="0" indent="-342900">
              <a:spcBef>
                <a:spcPct val="20000"/>
              </a:spcBef>
              <a:buClrTx/>
              <a:buSzTx/>
              <a:buFont typeface="Arial" pitchFamily="34" charset="0"/>
              <a:buChar char="•"/>
            </a:pPr>
            <a:r>
              <a:rPr lang="pt-PT" sz="2800" b="1" dirty="0">
                <a:solidFill>
                  <a:srgbClr val="0070C0"/>
                </a:solidFill>
                <a:latin typeface="Calibri"/>
              </a:rPr>
              <a:t>INTEGRAÇÃO</a:t>
            </a:r>
          </a:p>
          <a:p>
            <a:pPr marL="342900" lvl="0" indent="-342900">
              <a:spcBef>
                <a:spcPct val="20000"/>
              </a:spcBef>
              <a:buClrTx/>
              <a:buSzTx/>
              <a:buFont typeface="Arial" pitchFamily="34" charset="0"/>
              <a:buChar char="•"/>
            </a:pPr>
            <a:r>
              <a:rPr lang="pt-PT" sz="2800" b="1" dirty="0">
                <a:solidFill>
                  <a:srgbClr val="7030A0"/>
                </a:solidFill>
                <a:latin typeface="Calibri"/>
              </a:rPr>
              <a:t>COMPROMETIMENTO</a:t>
            </a:r>
          </a:p>
          <a:p>
            <a:pPr marL="342900" lvl="0" indent="-342900">
              <a:spcBef>
                <a:spcPct val="20000"/>
              </a:spcBef>
              <a:buClrTx/>
              <a:buSzTx/>
              <a:buFont typeface="Arial" pitchFamily="34" charset="0"/>
              <a:buChar char="•"/>
            </a:pPr>
            <a:r>
              <a:rPr lang="pt-PT" sz="2800" b="1" dirty="0">
                <a:solidFill>
                  <a:schemeClr val="accent5"/>
                </a:solidFill>
                <a:latin typeface="Calibri"/>
              </a:rPr>
              <a:t>COOPERAÇÃO</a:t>
            </a:r>
          </a:p>
          <a:p>
            <a:pPr marL="342900" lvl="0" indent="-342900">
              <a:spcBef>
                <a:spcPct val="20000"/>
              </a:spcBef>
              <a:buClrTx/>
              <a:buSzTx/>
              <a:buFont typeface="Arial" pitchFamily="34" charset="0"/>
              <a:buChar char="•"/>
            </a:pPr>
            <a:r>
              <a:rPr lang="pt-PT" sz="2800" b="1" dirty="0">
                <a:solidFill>
                  <a:schemeClr val="accent1"/>
                </a:solidFill>
                <a:latin typeface="Calibri"/>
              </a:rPr>
              <a:t>SOLIDARIEDADE</a:t>
            </a:r>
          </a:p>
          <a:p>
            <a:pPr marL="342900" lvl="0" indent="-342900">
              <a:spcBef>
                <a:spcPct val="20000"/>
              </a:spcBef>
              <a:buClrTx/>
              <a:buSzTx/>
              <a:buFont typeface="Arial" pitchFamily="34" charset="0"/>
              <a:buChar char="•"/>
            </a:pPr>
            <a:r>
              <a:rPr lang="pt-PT" sz="2800" b="1" dirty="0">
                <a:solidFill>
                  <a:srgbClr val="C00000"/>
                </a:solidFill>
                <a:latin typeface="Calibri"/>
              </a:rPr>
              <a:t>EMPREENDEDORISMO</a:t>
            </a:r>
          </a:p>
          <a:p>
            <a:pPr marL="342900" lvl="0" indent="-342900">
              <a:spcBef>
                <a:spcPct val="20000"/>
              </a:spcBef>
              <a:buClrTx/>
              <a:buSzTx/>
              <a:buFont typeface="Arial" pitchFamily="34" charset="0"/>
              <a:buChar char="•"/>
            </a:pPr>
            <a:r>
              <a:rPr lang="pt-PT" sz="2800" b="1" dirty="0">
                <a:solidFill>
                  <a:srgbClr val="FFC000"/>
                </a:solidFill>
                <a:latin typeface="Calibri"/>
              </a:rPr>
              <a:t>SUCESSO</a:t>
            </a:r>
          </a:p>
          <a:p>
            <a:pPr marL="342900" lvl="0" indent="-342900">
              <a:spcBef>
                <a:spcPct val="20000"/>
              </a:spcBef>
              <a:buClrTx/>
              <a:buSzTx/>
              <a:buFont typeface="Arial" pitchFamily="34" charset="0"/>
              <a:buChar char="•"/>
            </a:pPr>
            <a:r>
              <a:rPr lang="pt-PT" sz="2800" b="1" dirty="0">
                <a:solidFill>
                  <a:prstClr val="black"/>
                </a:solidFill>
                <a:latin typeface="Calibri"/>
              </a:rPr>
              <a:t>EXCELÊNCIA</a:t>
            </a:r>
          </a:p>
          <a:p>
            <a:endParaRPr lang="pt-PT" dirty="0"/>
          </a:p>
        </p:txBody>
      </p:sp>
      <p:pic>
        <p:nvPicPr>
          <p:cNvPr id="5" name="Imagem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4897" y="265754"/>
            <a:ext cx="1152128" cy="8045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37145" y="310327"/>
            <a:ext cx="1608176" cy="829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98732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PT" sz="1900" b="1" dirty="0" smtClean="0">
                <a:solidFill>
                  <a:prstClr val="black"/>
                </a:solidFill>
              </a:rPr>
              <a:t>AGRUPAMENTO DE ESCOLAS DR. COSTA MATOS</a:t>
            </a:r>
            <a:br>
              <a:rPr lang="pt-PT" sz="1900" b="1" dirty="0" smtClean="0">
                <a:solidFill>
                  <a:prstClr val="black"/>
                </a:solidFill>
              </a:rPr>
            </a:br>
            <a:r>
              <a:rPr lang="pt-PT" sz="1900" b="1" dirty="0" smtClean="0">
                <a:solidFill>
                  <a:prstClr val="black"/>
                </a:solidFill>
              </a:rPr>
              <a:t>Vila Nova de Gaia</a:t>
            </a:r>
            <a:endParaRPr lang="pt-PT" dirty="0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7274768" cy="421154"/>
          </a:xfrm>
        </p:spPr>
        <p:txBody>
          <a:bodyPr/>
          <a:lstStyle/>
          <a:p>
            <a:pPr algn="ctr"/>
            <a:r>
              <a:rPr lang="pt-PT" dirty="0" smtClean="0"/>
              <a:t>8 de maio de 2014</a:t>
            </a:r>
            <a:endParaRPr lang="pt-PT" dirty="0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lvl="0" indent="0">
              <a:spcBef>
                <a:spcPct val="20000"/>
              </a:spcBef>
              <a:buClrTx/>
              <a:buSzTx/>
              <a:buNone/>
            </a:pPr>
            <a:r>
              <a:rPr lang="pt-PT" sz="3000" b="1" dirty="0">
                <a:solidFill>
                  <a:prstClr val="black"/>
                </a:solidFill>
                <a:latin typeface="Arial Black" pitchFamily="34" charset="0"/>
              </a:rPr>
              <a:t>O QUE FAZEMOS?</a:t>
            </a:r>
          </a:p>
          <a:p>
            <a:pPr marL="0" lvl="0" indent="0" algn="just">
              <a:spcBef>
                <a:spcPct val="20000"/>
              </a:spcBef>
              <a:buClrTx/>
              <a:buSzTx/>
              <a:buNone/>
            </a:pPr>
            <a:r>
              <a:rPr lang="pt-PT" sz="2500" b="1" dirty="0">
                <a:solidFill>
                  <a:prstClr val="black"/>
                </a:solidFill>
                <a:latin typeface="Calibri"/>
              </a:rPr>
              <a:t>Ensino articulado, </a:t>
            </a:r>
            <a:r>
              <a:rPr lang="pt-PT" sz="2500" b="1" dirty="0">
                <a:solidFill>
                  <a:srgbClr val="00B050"/>
                </a:solidFill>
                <a:latin typeface="Calibri"/>
              </a:rPr>
              <a:t>Unidades de Apoio a Alunos com Multideficiência (1º, 2º e 3º ciclos), Educação Especial</a:t>
            </a:r>
            <a:r>
              <a:rPr lang="pt-PT" sz="2500" b="1" dirty="0">
                <a:solidFill>
                  <a:prstClr val="black"/>
                </a:solidFill>
                <a:latin typeface="Calibri"/>
              </a:rPr>
              <a:t>, </a:t>
            </a:r>
            <a:r>
              <a:rPr lang="pt-PT" sz="2500" b="1" dirty="0">
                <a:solidFill>
                  <a:srgbClr val="1F497D">
                    <a:lumMod val="75000"/>
                  </a:srgbClr>
                </a:solidFill>
                <a:latin typeface="Calibri"/>
              </a:rPr>
              <a:t>Curso Adaptado de Formação</a:t>
            </a:r>
            <a:r>
              <a:rPr lang="pt-PT" sz="2500" b="1" dirty="0">
                <a:solidFill>
                  <a:prstClr val="black"/>
                </a:solidFill>
                <a:latin typeface="Calibri"/>
              </a:rPr>
              <a:t>, </a:t>
            </a:r>
            <a:r>
              <a:rPr lang="pt-PT" sz="2500" b="1" dirty="0">
                <a:solidFill>
                  <a:srgbClr val="C0504D">
                    <a:lumMod val="75000"/>
                  </a:srgbClr>
                </a:solidFill>
                <a:latin typeface="Calibri"/>
              </a:rPr>
              <a:t>Curso de Qualificação de Pessoas com Deficiência e/ou Incapacidade</a:t>
            </a:r>
            <a:r>
              <a:rPr lang="pt-PT" sz="2500" b="1" dirty="0">
                <a:solidFill>
                  <a:srgbClr val="002060"/>
                </a:solidFill>
                <a:latin typeface="Calibri"/>
              </a:rPr>
              <a:t>, Desporto Escolar</a:t>
            </a:r>
            <a:r>
              <a:rPr lang="pt-PT" sz="2500" b="1" dirty="0">
                <a:solidFill>
                  <a:prstClr val="black"/>
                </a:solidFill>
                <a:latin typeface="Calibri"/>
              </a:rPr>
              <a:t>, Plano Integrado de Educação e Formação, </a:t>
            </a:r>
            <a:r>
              <a:rPr lang="pt-PT" sz="2500" b="1" dirty="0">
                <a:solidFill>
                  <a:srgbClr val="7030A0"/>
                </a:solidFill>
                <a:latin typeface="Calibri"/>
              </a:rPr>
              <a:t>Coro e Orquestra</a:t>
            </a:r>
            <a:r>
              <a:rPr lang="pt-PT" sz="2500" b="1" dirty="0">
                <a:solidFill>
                  <a:prstClr val="black"/>
                </a:solidFill>
                <a:latin typeface="Calibri"/>
              </a:rPr>
              <a:t>, </a:t>
            </a:r>
            <a:r>
              <a:rPr lang="pt-PT" sz="2500" b="1" dirty="0">
                <a:solidFill>
                  <a:srgbClr val="00B0F0"/>
                </a:solidFill>
                <a:latin typeface="Calibri"/>
              </a:rPr>
              <a:t>Inglês, Francês e Espanhol</a:t>
            </a:r>
            <a:r>
              <a:rPr lang="pt-PT" sz="2500" b="1" dirty="0">
                <a:solidFill>
                  <a:prstClr val="black"/>
                </a:solidFill>
                <a:latin typeface="Calibri"/>
              </a:rPr>
              <a:t>, </a:t>
            </a:r>
            <a:r>
              <a:rPr lang="pt-PT" sz="2500" b="1" dirty="0">
                <a:solidFill>
                  <a:srgbClr val="9BBB59">
                    <a:lumMod val="50000"/>
                  </a:srgbClr>
                </a:solidFill>
                <a:latin typeface="Calibri"/>
              </a:rPr>
              <a:t>Cursos de Educação e Formação, Ensino secundário</a:t>
            </a:r>
            <a:r>
              <a:rPr lang="pt-PT" sz="2500" b="1" dirty="0">
                <a:solidFill>
                  <a:prstClr val="black"/>
                </a:solidFill>
                <a:latin typeface="Calibri"/>
              </a:rPr>
              <a:t> (pós laboral), </a:t>
            </a:r>
            <a:r>
              <a:rPr lang="pt-PT" sz="2500" b="1" dirty="0">
                <a:solidFill>
                  <a:srgbClr val="F79646">
                    <a:lumMod val="75000"/>
                  </a:srgbClr>
                </a:solidFill>
                <a:latin typeface="Calibri"/>
              </a:rPr>
              <a:t>Projeto “Mais Educação”</a:t>
            </a:r>
            <a:r>
              <a:rPr lang="pt-PT" sz="2500" b="1" dirty="0">
                <a:solidFill>
                  <a:prstClr val="black"/>
                </a:solidFill>
                <a:latin typeface="Calibri"/>
              </a:rPr>
              <a:t>, </a:t>
            </a:r>
            <a:r>
              <a:rPr lang="pt-PT" sz="2500" b="1" dirty="0">
                <a:solidFill>
                  <a:srgbClr val="8064A2">
                    <a:lumMod val="75000"/>
                  </a:srgbClr>
                </a:solidFill>
                <a:latin typeface="Calibri"/>
              </a:rPr>
              <a:t>Quadro de Honra e Geração Fantástica</a:t>
            </a:r>
            <a:r>
              <a:rPr lang="pt-PT" sz="2500" b="1" dirty="0">
                <a:solidFill>
                  <a:prstClr val="black"/>
                </a:solidFill>
                <a:latin typeface="Calibri"/>
              </a:rPr>
              <a:t>, Associações de Estudantes e Pais, </a:t>
            </a:r>
            <a:r>
              <a:rPr lang="pt-PT" sz="2500" b="1" dirty="0">
                <a:solidFill>
                  <a:srgbClr val="1F497D">
                    <a:lumMod val="60000"/>
                    <a:lumOff val="40000"/>
                  </a:srgbClr>
                </a:solidFill>
                <a:latin typeface="Calibri"/>
              </a:rPr>
              <a:t>Qualidade das Aprendizagens</a:t>
            </a:r>
            <a:r>
              <a:rPr lang="pt-PT" sz="2500" b="1" dirty="0">
                <a:solidFill>
                  <a:prstClr val="black"/>
                </a:solidFill>
                <a:latin typeface="Calibri"/>
              </a:rPr>
              <a:t>, </a:t>
            </a:r>
            <a:r>
              <a:rPr lang="pt-PT" sz="2500" b="1" dirty="0">
                <a:solidFill>
                  <a:srgbClr val="F79646">
                    <a:lumMod val="75000"/>
                  </a:srgbClr>
                </a:solidFill>
                <a:latin typeface="Calibri"/>
              </a:rPr>
              <a:t>Boas Práticas Educativas</a:t>
            </a:r>
            <a:r>
              <a:rPr lang="pt-PT" sz="2500" b="1" dirty="0">
                <a:solidFill>
                  <a:prstClr val="black"/>
                </a:solidFill>
                <a:latin typeface="Calibri"/>
              </a:rPr>
              <a:t>, </a:t>
            </a:r>
            <a:r>
              <a:rPr lang="pt-PT" sz="2500" b="1" dirty="0">
                <a:solidFill>
                  <a:srgbClr val="C00000"/>
                </a:solidFill>
                <a:latin typeface="Calibri"/>
              </a:rPr>
              <a:t>Sucesso escolar</a:t>
            </a:r>
            <a:r>
              <a:rPr lang="pt-PT" sz="2500" b="1" dirty="0">
                <a:solidFill>
                  <a:prstClr val="black"/>
                </a:solidFill>
                <a:latin typeface="Calibri"/>
              </a:rPr>
              <a:t>, </a:t>
            </a:r>
            <a:r>
              <a:rPr lang="pt-PT" sz="2500" b="1" dirty="0">
                <a:solidFill>
                  <a:srgbClr val="7030A0"/>
                </a:solidFill>
                <a:latin typeface="Calibri"/>
              </a:rPr>
              <a:t>Criatividade Aplicada nas Ciências Sociais</a:t>
            </a:r>
            <a:r>
              <a:rPr lang="pt-PT" sz="2500" b="1" dirty="0">
                <a:solidFill>
                  <a:prstClr val="black"/>
                </a:solidFill>
                <a:latin typeface="Calibri"/>
              </a:rPr>
              <a:t>, </a:t>
            </a:r>
            <a:r>
              <a:rPr lang="pt-PT" sz="2500" b="1" dirty="0">
                <a:solidFill>
                  <a:srgbClr val="0070C0"/>
                </a:solidFill>
                <a:latin typeface="Calibri"/>
              </a:rPr>
              <a:t>Ensino Experimental das Ciências</a:t>
            </a:r>
            <a:r>
              <a:rPr lang="pt-PT" sz="2500" b="1" dirty="0">
                <a:solidFill>
                  <a:prstClr val="black"/>
                </a:solidFill>
                <a:latin typeface="Calibri"/>
              </a:rPr>
              <a:t>, </a:t>
            </a:r>
            <a:r>
              <a:rPr lang="pt-PT" sz="2500" b="1" dirty="0">
                <a:solidFill>
                  <a:srgbClr val="00B050"/>
                </a:solidFill>
                <a:latin typeface="Calibri"/>
              </a:rPr>
              <a:t>Inovação</a:t>
            </a:r>
            <a:r>
              <a:rPr lang="pt-PT" sz="2500" b="1" dirty="0">
                <a:solidFill>
                  <a:prstClr val="black"/>
                </a:solidFill>
                <a:latin typeface="Calibri"/>
              </a:rPr>
              <a:t>, </a:t>
            </a:r>
            <a:r>
              <a:rPr lang="pt-PT" sz="2500" b="1" dirty="0">
                <a:solidFill>
                  <a:srgbClr val="002060"/>
                </a:solidFill>
                <a:latin typeface="Calibri"/>
              </a:rPr>
              <a:t>Gabinete de Psicologia e Orientação Vocacional</a:t>
            </a:r>
            <a:r>
              <a:rPr lang="pt-PT" sz="2500" b="1" dirty="0">
                <a:solidFill>
                  <a:prstClr val="black"/>
                </a:solidFill>
                <a:latin typeface="Calibri"/>
              </a:rPr>
              <a:t>, </a:t>
            </a:r>
            <a:r>
              <a:rPr lang="pt-PT" sz="2500" b="1" dirty="0" err="1">
                <a:solidFill>
                  <a:srgbClr val="00B0F0"/>
                </a:solidFill>
                <a:latin typeface="Calibri"/>
              </a:rPr>
              <a:t>Projetos</a:t>
            </a:r>
            <a:r>
              <a:rPr lang="pt-PT" sz="2500" b="1" dirty="0">
                <a:solidFill>
                  <a:srgbClr val="00B0F0"/>
                </a:solidFill>
                <a:latin typeface="Calibri"/>
              </a:rPr>
              <a:t> Internacionais.</a:t>
            </a:r>
          </a:p>
          <a:p>
            <a:endParaRPr lang="pt-PT" dirty="0"/>
          </a:p>
        </p:txBody>
      </p:sp>
      <p:pic>
        <p:nvPicPr>
          <p:cNvPr id="5" name="Imagem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4897" y="265754"/>
            <a:ext cx="1152128" cy="8045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37145" y="310327"/>
            <a:ext cx="1608176" cy="829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Botão de acção: fim 7">
            <a:hlinkClick r:id="rId4" action="ppaction://hlinkfile" highlightClick="1"/>
          </p:cNvPr>
          <p:cNvSpPr/>
          <p:nvPr/>
        </p:nvSpPr>
        <p:spPr>
          <a:xfrm>
            <a:off x="6732240" y="6021288"/>
            <a:ext cx="720080" cy="288032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2548755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>
          <a:xfrm>
            <a:off x="683568" y="6165304"/>
            <a:ext cx="7130752" cy="349146"/>
          </a:xfrm>
        </p:spPr>
        <p:txBody>
          <a:bodyPr/>
          <a:lstStyle/>
          <a:p>
            <a:pPr algn="ctr"/>
            <a:r>
              <a:rPr lang="pt-PT" dirty="0" smtClean="0"/>
              <a:t>8 de maio de 2014</a:t>
            </a:r>
            <a:endParaRPr lang="pt-PT" dirty="0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444897" y="228600"/>
            <a:ext cx="8321151" cy="9906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PT" sz="1900" b="1" dirty="0" smtClean="0">
                <a:solidFill>
                  <a:prstClr val="black"/>
                </a:solidFill>
              </a:rPr>
              <a:t>AGRUPAMENTO DE ESCOLAS DR. COSTA MATOS</a:t>
            </a:r>
            <a:br>
              <a:rPr lang="pt-PT" sz="1900" b="1" dirty="0" smtClean="0">
                <a:solidFill>
                  <a:prstClr val="black"/>
                </a:solidFill>
              </a:rPr>
            </a:br>
            <a:r>
              <a:rPr lang="pt-PT" sz="1900" b="1" dirty="0" smtClean="0">
                <a:solidFill>
                  <a:prstClr val="black"/>
                </a:solidFill>
              </a:rPr>
              <a:t>Vila Nova de Gaia</a:t>
            </a:r>
            <a:endParaRPr lang="pt-PT" dirty="0"/>
          </a:p>
        </p:txBody>
      </p:sp>
      <p:pic>
        <p:nvPicPr>
          <p:cNvPr id="5" name="Imagem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4897" y="265754"/>
            <a:ext cx="1152128" cy="8045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37145" y="310327"/>
            <a:ext cx="1608176" cy="829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CaixaDeTexto 8"/>
          <p:cNvSpPr txBox="1"/>
          <p:nvPr/>
        </p:nvSpPr>
        <p:spPr>
          <a:xfrm>
            <a:off x="606497" y="2238028"/>
            <a:ext cx="815955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3200" b="1" u="sng" dirty="0" smtClean="0">
                <a:solidFill>
                  <a:schemeClr val="accent4">
                    <a:lumMod val="50000"/>
                  </a:schemeClr>
                </a:solidFill>
              </a:rPr>
              <a:t>UAEEAM:</a:t>
            </a:r>
          </a:p>
          <a:p>
            <a:endParaRPr lang="pt-PT" sz="3200" b="1" dirty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pt-PT" sz="3200" b="1" dirty="0" smtClean="0">
                <a:solidFill>
                  <a:schemeClr val="accent4">
                    <a:lumMod val="50000"/>
                  </a:schemeClr>
                </a:solidFill>
              </a:rPr>
              <a:t>PROJETO DE ESCOLA – PROJETO DE VIDA </a:t>
            </a:r>
            <a:endParaRPr lang="pt-PT" sz="3200" b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31656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664316" y="1449568"/>
            <a:ext cx="2251499" cy="79051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2400" b="1" dirty="0" smtClean="0">
                <a:solidFill>
                  <a:schemeClr val="accent4">
                    <a:lumMod val="75000"/>
                  </a:schemeClr>
                </a:solidFill>
                <a:hlinkClick r:id="rId2" action="ppaction://hlinkpres?slideindex=1&amp;slidetitle="/>
              </a:rPr>
              <a:t>SITUAÇÃO INICIAL</a:t>
            </a:r>
            <a:endParaRPr lang="pt-PT" sz="24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5" name="Rectângulo 4"/>
          <p:cNvSpPr/>
          <p:nvPr/>
        </p:nvSpPr>
        <p:spPr>
          <a:xfrm>
            <a:off x="5940152" y="1449567"/>
            <a:ext cx="2232248" cy="79051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2400" b="1" dirty="0" smtClean="0">
                <a:solidFill>
                  <a:schemeClr val="accent4">
                    <a:lumMod val="75000"/>
                  </a:schemeClr>
                </a:solidFill>
                <a:hlinkClick r:id="rId3" action="ppaction://hlinkpres?slideindex=1&amp;slidetitle="/>
              </a:rPr>
              <a:t>SITUAÇÃO ATUAL</a:t>
            </a:r>
            <a:endParaRPr lang="pt-PT" sz="2400" b="1" dirty="0" smtClean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6" name="Rectângulo 5"/>
          <p:cNvSpPr/>
          <p:nvPr/>
        </p:nvSpPr>
        <p:spPr>
          <a:xfrm>
            <a:off x="3285519" y="1449569"/>
            <a:ext cx="2232248" cy="7905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2000" b="1" dirty="0" smtClean="0">
                <a:solidFill>
                  <a:schemeClr val="accent4">
                    <a:lumMod val="50000"/>
                  </a:schemeClr>
                </a:solidFill>
              </a:rPr>
              <a:t>PATROCINADORES</a:t>
            </a:r>
          </a:p>
        </p:txBody>
      </p:sp>
      <p:sp>
        <p:nvSpPr>
          <p:cNvPr id="7" name="Rectângulo 6"/>
          <p:cNvSpPr/>
          <p:nvPr/>
        </p:nvSpPr>
        <p:spPr>
          <a:xfrm>
            <a:off x="664316" y="2348880"/>
            <a:ext cx="2251500" cy="38884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itchFamily="2" charset="2"/>
              <a:buChar char="v"/>
            </a:pPr>
            <a:r>
              <a:rPr lang="pt-PT" b="1" u="sng" dirty="0" smtClean="0"/>
              <a:t> ESCOLA</a:t>
            </a:r>
            <a:endParaRPr lang="pt-PT" dirty="0" smtClean="0"/>
          </a:p>
          <a:p>
            <a:r>
              <a:rPr lang="pt-PT" dirty="0" smtClean="0"/>
              <a:t>- DISPONIBILIZAÇÃO DO ESPAÇO</a:t>
            </a:r>
          </a:p>
          <a:p>
            <a:endParaRPr lang="pt-PT" dirty="0" smtClean="0"/>
          </a:p>
          <a:p>
            <a:pPr>
              <a:buFont typeface="Wingdings" pitchFamily="2" charset="2"/>
              <a:buChar char="v"/>
            </a:pPr>
            <a:r>
              <a:rPr lang="pt-PT" b="1" u="sng" dirty="0" smtClean="0"/>
              <a:t>DREN:</a:t>
            </a:r>
          </a:p>
          <a:p>
            <a:pPr marL="285750" indent="-285750">
              <a:buFontTx/>
              <a:buChar char="-"/>
            </a:pPr>
            <a:r>
              <a:rPr lang="pt-PT" dirty="0" smtClean="0"/>
              <a:t>REQUALIFICAÇÃO DO ESPAÇO</a:t>
            </a:r>
            <a:endParaRPr lang="pt-PT" dirty="0"/>
          </a:p>
          <a:p>
            <a:pPr marL="285750" indent="-285750">
              <a:buFontTx/>
              <a:buChar char="-"/>
            </a:pPr>
            <a:r>
              <a:rPr lang="pt-PT" dirty="0" smtClean="0"/>
              <a:t>MONTANTE INICIAL PARA MATERIAL/EQUIPAMENTO</a:t>
            </a:r>
            <a:endParaRPr lang="pt-PT" dirty="0"/>
          </a:p>
        </p:txBody>
      </p:sp>
      <p:sp>
        <p:nvSpPr>
          <p:cNvPr id="8" name="Rectângulo 7"/>
          <p:cNvSpPr/>
          <p:nvPr/>
        </p:nvSpPr>
        <p:spPr>
          <a:xfrm>
            <a:off x="3275856" y="2348880"/>
            <a:ext cx="2232248" cy="38884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itchFamily="2" charset="2"/>
              <a:buChar char="v"/>
            </a:pPr>
            <a:r>
              <a:rPr lang="pt-PT" sz="1400" b="1" u="sng" dirty="0" smtClean="0"/>
              <a:t>EMPRESAS E INSTITUIÇÕES</a:t>
            </a:r>
            <a:endParaRPr lang="pt-PT" sz="1600" b="1" u="sng" dirty="0" smtClean="0"/>
          </a:p>
          <a:p>
            <a:r>
              <a:rPr lang="pt-PT" dirty="0" smtClean="0"/>
              <a:t>- Fundação Calouste Gulbenkian</a:t>
            </a:r>
          </a:p>
          <a:p>
            <a:pPr>
              <a:buFontTx/>
              <a:buChar char="-"/>
            </a:pPr>
            <a:r>
              <a:rPr lang="pt-PT" dirty="0" smtClean="0"/>
              <a:t> </a:t>
            </a:r>
            <a:r>
              <a:rPr lang="pt-PT" dirty="0" err="1" smtClean="0"/>
              <a:t>Efacec</a:t>
            </a:r>
            <a:endParaRPr lang="pt-PT" dirty="0" smtClean="0"/>
          </a:p>
          <a:p>
            <a:pPr>
              <a:buFontTx/>
              <a:buChar char="-"/>
            </a:pPr>
            <a:r>
              <a:rPr lang="pt-PT" b="1" dirty="0" smtClean="0"/>
              <a:t> </a:t>
            </a:r>
            <a:r>
              <a:rPr lang="pt-PT" dirty="0" smtClean="0"/>
              <a:t>Fagor</a:t>
            </a:r>
          </a:p>
          <a:p>
            <a:r>
              <a:rPr lang="pt-PT" dirty="0" smtClean="0"/>
              <a:t>- Grupo Auchan</a:t>
            </a:r>
          </a:p>
          <a:p>
            <a:r>
              <a:rPr lang="pt-PT" dirty="0" smtClean="0"/>
              <a:t>- Vidraria das Devesas</a:t>
            </a:r>
          </a:p>
          <a:p>
            <a:r>
              <a:rPr lang="pt-PT" dirty="0" smtClean="0"/>
              <a:t>- Grupo Amorim</a:t>
            </a:r>
          </a:p>
          <a:p>
            <a:r>
              <a:rPr lang="pt-PT" dirty="0" smtClean="0"/>
              <a:t>- Farmácia Rodrigues Rocha</a:t>
            </a:r>
          </a:p>
          <a:p>
            <a:pPr>
              <a:buFont typeface="Wingdings" pitchFamily="2" charset="2"/>
              <a:buChar char="v"/>
            </a:pPr>
            <a:endParaRPr lang="pt-PT" dirty="0" smtClean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pt-PT" sz="1600" dirty="0" smtClean="0"/>
              <a:t>PARTICULARES</a:t>
            </a:r>
            <a:endParaRPr lang="pt-PT" b="1" dirty="0"/>
          </a:p>
        </p:txBody>
      </p:sp>
      <p:sp>
        <p:nvSpPr>
          <p:cNvPr id="9" name="Rectângulo 8"/>
          <p:cNvSpPr/>
          <p:nvPr/>
        </p:nvSpPr>
        <p:spPr>
          <a:xfrm>
            <a:off x="5940152" y="2348880"/>
            <a:ext cx="2232248" cy="38884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itchFamily="2" charset="2"/>
              <a:buChar char="v"/>
            </a:pPr>
            <a:r>
              <a:rPr lang="pt-PT" b="1" u="sng" dirty="0" smtClean="0"/>
              <a:t>UAEEAM :</a:t>
            </a:r>
          </a:p>
          <a:p>
            <a:pPr>
              <a:buFont typeface="Wingdings" pitchFamily="2" charset="2"/>
              <a:buChar char="v"/>
            </a:pPr>
            <a:endParaRPr lang="pt-PT" b="1" u="sng" dirty="0"/>
          </a:p>
          <a:p>
            <a:pPr>
              <a:buFont typeface="Wingdings" pitchFamily="2" charset="2"/>
              <a:buChar char="v"/>
            </a:pPr>
            <a:r>
              <a:rPr lang="pt-PT" b="1" u="sng" dirty="0" smtClean="0"/>
              <a:t>BEM EQUIPADA:</a:t>
            </a:r>
          </a:p>
          <a:p>
            <a:endParaRPr lang="pt-PT" dirty="0" smtClean="0"/>
          </a:p>
          <a:p>
            <a:pPr marL="285750" indent="-285750">
              <a:buFontTx/>
              <a:buChar char="-"/>
            </a:pPr>
            <a:r>
              <a:rPr lang="pt-PT" dirty="0" smtClean="0"/>
              <a:t>RECURSOS MATERIAIS DIVERSOS: SOFTWARE ADAPTADO ,  EQUIPAMENTO DE REABILITAÇÃO,  DIDÁTICO, ETC.</a:t>
            </a:r>
          </a:p>
          <a:p>
            <a:pPr marL="285750" indent="-285750">
              <a:buFontTx/>
              <a:buChar char="-"/>
            </a:pPr>
            <a:r>
              <a:rPr lang="pt-PT" dirty="0" smtClean="0"/>
              <a:t>MOBILIÁRIO</a:t>
            </a:r>
            <a:endParaRPr lang="pt-PT" dirty="0"/>
          </a:p>
        </p:txBody>
      </p:sp>
      <p:sp>
        <p:nvSpPr>
          <p:cNvPr id="2" name="Marcador de Posição do Rodapé 1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7202760" cy="421154"/>
          </a:xfrm>
        </p:spPr>
        <p:txBody>
          <a:bodyPr/>
          <a:lstStyle/>
          <a:p>
            <a:pPr algn="ctr"/>
            <a:r>
              <a:rPr lang="pt-PT" smtClean="0"/>
              <a:t>8 de maio de 2014</a:t>
            </a:r>
            <a:endParaRPr lang="pt-PT" dirty="0"/>
          </a:p>
        </p:txBody>
      </p:sp>
      <p:pic>
        <p:nvPicPr>
          <p:cNvPr id="12" name="Imagem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4897" y="265754"/>
            <a:ext cx="1152128" cy="8045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37145" y="310327"/>
            <a:ext cx="1608176" cy="829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Rectângulo 13"/>
          <p:cNvSpPr/>
          <p:nvPr/>
        </p:nvSpPr>
        <p:spPr>
          <a:xfrm>
            <a:off x="683568" y="260648"/>
            <a:ext cx="77048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b="1" dirty="0" smtClean="0">
                <a:solidFill>
                  <a:prstClr val="black"/>
                </a:solidFill>
              </a:rPr>
              <a:t>AGRUPAMENTO DE ESCOLAS DR. COSTA MATOS</a:t>
            </a:r>
            <a:br>
              <a:rPr lang="pt-PT" b="1" dirty="0" smtClean="0">
                <a:solidFill>
                  <a:prstClr val="black"/>
                </a:solidFill>
              </a:rPr>
            </a:br>
            <a:r>
              <a:rPr lang="pt-PT" b="1" dirty="0" smtClean="0">
                <a:solidFill>
                  <a:prstClr val="black"/>
                </a:solidFill>
              </a:rPr>
              <a:t>Vila Nova de Gaia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xmlns="" val="2878171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155964" y="1772816"/>
            <a:ext cx="8712967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b="1" u="sng" dirty="0">
                <a:solidFill>
                  <a:schemeClr val="accent4">
                    <a:lumMod val="50000"/>
                  </a:schemeClr>
                </a:solidFill>
              </a:rPr>
              <a:t>7 ALUNOS:</a:t>
            </a:r>
          </a:p>
          <a:p>
            <a:pPr lvl="1">
              <a:lnSpc>
                <a:spcPct val="200000"/>
              </a:lnSpc>
              <a:buFont typeface="Arial" pitchFamily="34" charset="0"/>
              <a:buChar char="•"/>
            </a:pPr>
            <a:r>
              <a:rPr lang="pt-PT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pt-PT" b="1" dirty="0">
                <a:solidFill>
                  <a:schemeClr val="accent4">
                    <a:lumMod val="50000"/>
                  </a:schemeClr>
                </a:solidFill>
              </a:rPr>
              <a:t>DIANA </a:t>
            </a:r>
            <a:r>
              <a:rPr lang="pt-PT" dirty="0">
                <a:solidFill>
                  <a:schemeClr val="accent4">
                    <a:lumMod val="50000"/>
                  </a:schemeClr>
                </a:solidFill>
              </a:rPr>
              <a:t>(</a:t>
            </a:r>
            <a:r>
              <a:rPr lang="pt-PT" dirty="0" smtClean="0">
                <a:solidFill>
                  <a:schemeClr val="accent4">
                    <a:lumMod val="50000"/>
                  </a:schemeClr>
                </a:solidFill>
              </a:rPr>
              <a:t>19 </a:t>
            </a:r>
            <a:r>
              <a:rPr lang="pt-PT" dirty="0">
                <a:solidFill>
                  <a:schemeClr val="accent4">
                    <a:lumMod val="50000"/>
                  </a:schemeClr>
                </a:solidFill>
              </a:rPr>
              <a:t>anos em março) – Síndrome de Dravet</a:t>
            </a:r>
          </a:p>
          <a:p>
            <a:pPr lvl="1">
              <a:lnSpc>
                <a:spcPct val="200000"/>
              </a:lnSpc>
              <a:buFont typeface="Arial" pitchFamily="34" charset="0"/>
              <a:buChar char="•"/>
            </a:pPr>
            <a:r>
              <a:rPr lang="pt-PT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pt-PT" b="1" dirty="0">
                <a:solidFill>
                  <a:schemeClr val="accent4">
                    <a:lumMod val="50000"/>
                  </a:schemeClr>
                </a:solidFill>
              </a:rPr>
              <a:t>MIGUEL </a:t>
            </a:r>
            <a:r>
              <a:rPr lang="pt-PT" dirty="0">
                <a:solidFill>
                  <a:schemeClr val="accent4">
                    <a:lumMod val="50000"/>
                  </a:schemeClr>
                </a:solidFill>
              </a:rPr>
              <a:t>(</a:t>
            </a:r>
            <a:r>
              <a:rPr lang="pt-PT" dirty="0" smtClean="0">
                <a:solidFill>
                  <a:schemeClr val="accent4">
                    <a:lumMod val="50000"/>
                  </a:schemeClr>
                </a:solidFill>
              </a:rPr>
              <a:t>18 </a:t>
            </a:r>
            <a:r>
              <a:rPr lang="pt-PT" dirty="0">
                <a:solidFill>
                  <a:schemeClr val="accent4">
                    <a:lumMod val="50000"/>
                  </a:schemeClr>
                </a:solidFill>
              </a:rPr>
              <a:t>anos em junho) – Síndrome Martim -Bell – X- Frágil</a:t>
            </a:r>
          </a:p>
          <a:p>
            <a:pPr lvl="1">
              <a:lnSpc>
                <a:spcPct val="200000"/>
              </a:lnSpc>
              <a:buFont typeface="Arial" pitchFamily="34" charset="0"/>
              <a:buChar char="•"/>
            </a:pPr>
            <a:r>
              <a:rPr lang="pt-PT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pt-PT" b="1" dirty="0">
                <a:solidFill>
                  <a:schemeClr val="accent4">
                    <a:lumMod val="50000"/>
                  </a:schemeClr>
                </a:solidFill>
              </a:rPr>
              <a:t>PEDRO</a:t>
            </a:r>
            <a:r>
              <a:rPr lang="pt-PT" dirty="0">
                <a:solidFill>
                  <a:schemeClr val="accent4">
                    <a:lumMod val="50000"/>
                  </a:schemeClr>
                </a:solidFill>
              </a:rPr>
              <a:t> (</a:t>
            </a:r>
            <a:r>
              <a:rPr lang="pt-PT" dirty="0" smtClean="0">
                <a:solidFill>
                  <a:schemeClr val="accent4">
                    <a:lumMod val="50000"/>
                  </a:schemeClr>
                </a:solidFill>
              </a:rPr>
              <a:t>18 </a:t>
            </a:r>
            <a:r>
              <a:rPr lang="pt-PT" dirty="0">
                <a:solidFill>
                  <a:schemeClr val="accent4">
                    <a:lumMod val="50000"/>
                  </a:schemeClr>
                </a:solidFill>
              </a:rPr>
              <a:t>anos em junho) – Síndrome Martim -Bell – X- Frágil</a:t>
            </a:r>
          </a:p>
          <a:p>
            <a:pPr lvl="1">
              <a:lnSpc>
                <a:spcPct val="200000"/>
              </a:lnSpc>
              <a:buFont typeface="Arial" pitchFamily="34" charset="0"/>
              <a:buChar char="•"/>
            </a:pPr>
            <a:r>
              <a:rPr lang="pt-PT" b="1" dirty="0">
                <a:solidFill>
                  <a:schemeClr val="accent4">
                    <a:lumMod val="50000"/>
                  </a:schemeClr>
                </a:solidFill>
              </a:rPr>
              <a:t> NIGEL </a:t>
            </a:r>
            <a:r>
              <a:rPr lang="pt-PT" dirty="0">
                <a:solidFill>
                  <a:schemeClr val="accent4">
                    <a:lumMod val="50000"/>
                  </a:schemeClr>
                </a:solidFill>
              </a:rPr>
              <a:t>(</a:t>
            </a:r>
            <a:r>
              <a:rPr lang="pt-PT" dirty="0" smtClean="0">
                <a:solidFill>
                  <a:schemeClr val="accent4">
                    <a:lumMod val="50000"/>
                  </a:schemeClr>
                </a:solidFill>
              </a:rPr>
              <a:t>18 </a:t>
            </a:r>
            <a:r>
              <a:rPr lang="pt-PT" dirty="0">
                <a:solidFill>
                  <a:schemeClr val="accent4">
                    <a:lumMod val="50000"/>
                  </a:schemeClr>
                </a:solidFill>
              </a:rPr>
              <a:t>anos em julho) – Paralisia Cerebral (macrocefalia) - MOBILIDADE REDUZIDA</a:t>
            </a:r>
          </a:p>
          <a:p>
            <a:pPr lvl="1">
              <a:lnSpc>
                <a:spcPct val="200000"/>
              </a:lnSpc>
              <a:buFont typeface="Arial" pitchFamily="34" charset="0"/>
              <a:buChar char="•"/>
            </a:pPr>
            <a:r>
              <a:rPr lang="pt-PT" b="1" dirty="0">
                <a:solidFill>
                  <a:schemeClr val="accent4">
                    <a:lumMod val="50000"/>
                  </a:schemeClr>
                </a:solidFill>
              </a:rPr>
              <a:t> RUI </a:t>
            </a:r>
            <a:r>
              <a:rPr lang="pt-PT" dirty="0">
                <a:solidFill>
                  <a:schemeClr val="accent4">
                    <a:lumMod val="50000"/>
                  </a:schemeClr>
                </a:solidFill>
              </a:rPr>
              <a:t>(</a:t>
            </a:r>
            <a:r>
              <a:rPr lang="pt-PT" dirty="0" smtClean="0">
                <a:solidFill>
                  <a:schemeClr val="accent4">
                    <a:lumMod val="50000"/>
                  </a:schemeClr>
                </a:solidFill>
              </a:rPr>
              <a:t>18 </a:t>
            </a:r>
            <a:r>
              <a:rPr lang="pt-PT" dirty="0">
                <a:solidFill>
                  <a:schemeClr val="accent4">
                    <a:lumMod val="50000"/>
                  </a:schemeClr>
                </a:solidFill>
              </a:rPr>
              <a:t>anos em agosto) - Paralisia Cerebral  - MOBILIDADE REDUZIDA</a:t>
            </a:r>
          </a:p>
          <a:p>
            <a:pPr lvl="1">
              <a:lnSpc>
                <a:spcPct val="200000"/>
              </a:lnSpc>
              <a:buFont typeface="Arial" pitchFamily="34" charset="0"/>
              <a:buChar char="•"/>
            </a:pPr>
            <a:r>
              <a:rPr lang="pt-PT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pt-PT" b="1" dirty="0">
                <a:solidFill>
                  <a:schemeClr val="accent4">
                    <a:lumMod val="50000"/>
                  </a:schemeClr>
                </a:solidFill>
              </a:rPr>
              <a:t>MARIA</a:t>
            </a:r>
            <a:r>
              <a:rPr lang="pt-PT" dirty="0">
                <a:solidFill>
                  <a:schemeClr val="accent4">
                    <a:lumMod val="50000"/>
                  </a:schemeClr>
                </a:solidFill>
              </a:rPr>
              <a:t> (</a:t>
            </a:r>
            <a:r>
              <a:rPr lang="pt-PT" dirty="0" smtClean="0">
                <a:solidFill>
                  <a:schemeClr val="accent4">
                    <a:lumMod val="50000"/>
                  </a:schemeClr>
                </a:solidFill>
              </a:rPr>
              <a:t>16 </a:t>
            </a:r>
            <a:r>
              <a:rPr lang="pt-PT" dirty="0">
                <a:solidFill>
                  <a:schemeClr val="accent4">
                    <a:lumMod val="50000"/>
                  </a:schemeClr>
                </a:solidFill>
              </a:rPr>
              <a:t>anos) – Síndrome de Hanefeld – mutação do gene CDKL5</a:t>
            </a:r>
          </a:p>
          <a:p>
            <a:pPr lvl="1">
              <a:lnSpc>
                <a:spcPct val="200000"/>
              </a:lnSpc>
              <a:buFont typeface="Arial" pitchFamily="34" charset="0"/>
              <a:buChar char="•"/>
            </a:pPr>
            <a:r>
              <a:rPr lang="pt-PT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pt-PT" b="1" dirty="0">
                <a:solidFill>
                  <a:schemeClr val="accent4">
                    <a:lumMod val="50000"/>
                  </a:schemeClr>
                </a:solidFill>
              </a:rPr>
              <a:t>JOÃO</a:t>
            </a:r>
            <a:r>
              <a:rPr lang="pt-PT" dirty="0">
                <a:solidFill>
                  <a:schemeClr val="accent4">
                    <a:lumMod val="50000"/>
                  </a:schemeClr>
                </a:solidFill>
              </a:rPr>
              <a:t> (</a:t>
            </a:r>
            <a:r>
              <a:rPr lang="pt-PT" dirty="0" smtClean="0">
                <a:solidFill>
                  <a:schemeClr val="accent4">
                    <a:lumMod val="50000"/>
                  </a:schemeClr>
                </a:solidFill>
              </a:rPr>
              <a:t>15 </a:t>
            </a:r>
            <a:r>
              <a:rPr lang="pt-PT" dirty="0">
                <a:solidFill>
                  <a:schemeClr val="accent4">
                    <a:lumMod val="50000"/>
                  </a:schemeClr>
                </a:solidFill>
              </a:rPr>
              <a:t>anos </a:t>
            </a:r>
            <a:r>
              <a:rPr lang="pt-PT" dirty="0" smtClean="0">
                <a:solidFill>
                  <a:schemeClr val="accent4">
                    <a:lumMod val="50000"/>
                  </a:schemeClr>
                </a:solidFill>
              </a:rPr>
              <a:t>) </a:t>
            </a:r>
            <a:r>
              <a:rPr lang="pt-PT" dirty="0">
                <a:solidFill>
                  <a:schemeClr val="accent4">
                    <a:lumMod val="50000"/>
                  </a:schemeClr>
                </a:solidFill>
              </a:rPr>
              <a:t>– Síndrome de  Apert</a:t>
            </a:r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7418784" cy="421154"/>
          </a:xfrm>
        </p:spPr>
        <p:txBody>
          <a:bodyPr/>
          <a:lstStyle/>
          <a:p>
            <a:pPr algn="ctr"/>
            <a:r>
              <a:rPr lang="pt-PT" smtClean="0"/>
              <a:t>8 de maio de 2014</a:t>
            </a:r>
            <a:endParaRPr lang="pt-PT" dirty="0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347370" y="228600"/>
            <a:ext cx="8418678" cy="9906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PT" sz="1900" b="1" dirty="0" smtClean="0">
                <a:solidFill>
                  <a:prstClr val="black"/>
                </a:solidFill>
              </a:rPr>
              <a:t>AGRUPAMENTO DE ESCOLAS DR. COSTA MATOS</a:t>
            </a:r>
            <a:br>
              <a:rPr lang="pt-PT" sz="1900" b="1" dirty="0" smtClean="0">
                <a:solidFill>
                  <a:prstClr val="black"/>
                </a:solidFill>
              </a:rPr>
            </a:br>
            <a:r>
              <a:rPr lang="pt-PT" sz="1900" b="1" dirty="0" smtClean="0">
                <a:solidFill>
                  <a:prstClr val="black"/>
                </a:solidFill>
              </a:rPr>
              <a:t>Vila Nova de Gaia</a:t>
            </a:r>
            <a:endParaRPr lang="pt-PT" dirty="0"/>
          </a:p>
        </p:txBody>
      </p:sp>
      <p:pic>
        <p:nvPicPr>
          <p:cNvPr id="6" name="Imagem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7370" y="290421"/>
            <a:ext cx="1152128" cy="8045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37145" y="310327"/>
            <a:ext cx="1608176" cy="829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231253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Posição de Conteúdo 1"/>
          <p:cNvSpPr txBox="1">
            <a:spLocks/>
          </p:cNvSpPr>
          <p:nvPr/>
        </p:nvSpPr>
        <p:spPr>
          <a:xfrm>
            <a:off x="347370" y="1844824"/>
            <a:ext cx="8712968" cy="4525963"/>
          </a:xfrm>
          <a:prstGeom prst="rect">
            <a:avLst/>
          </a:prstGeom>
        </p:spPr>
        <p:txBody>
          <a:bodyPr>
            <a:no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40000" lvl="1">
              <a:lnSpc>
                <a:spcPct val="150000"/>
              </a:lnSpc>
              <a:buFont typeface="Arial" pitchFamily="34" charset="0"/>
              <a:buChar char="•"/>
            </a:pPr>
            <a:r>
              <a:rPr lang="pt-PT" sz="2000" b="1" dirty="0" smtClean="0">
                <a:solidFill>
                  <a:schemeClr val="accent4">
                    <a:lumMod val="50000"/>
                  </a:schemeClr>
                </a:solidFill>
              </a:rPr>
              <a:t>2 Professores de Educação Especial</a:t>
            </a:r>
          </a:p>
          <a:p>
            <a:pPr marL="540000" lvl="1">
              <a:lnSpc>
                <a:spcPct val="150000"/>
              </a:lnSpc>
              <a:buFont typeface="Arial" pitchFamily="34" charset="0"/>
              <a:buChar char="•"/>
            </a:pPr>
            <a:r>
              <a:rPr lang="pt-PT" sz="2000" b="1" dirty="0" smtClean="0">
                <a:solidFill>
                  <a:schemeClr val="accent4">
                    <a:lumMod val="50000"/>
                  </a:schemeClr>
                </a:solidFill>
              </a:rPr>
              <a:t>2 Assistentes Operacionais</a:t>
            </a:r>
          </a:p>
          <a:p>
            <a:pPr marL="540000" lvl="1">
              <a:lnSpc>
                <a:spcPct val="150000"/>
              </a:lnSpc>
              <a:buFont typeface="Arial" pitchFamily="34" charset="0"/>
              <a:buChar char="•"/>
            </a:pPr>
            <a:r>
              <a:rPr lang="pt-PT" sz="2000" b="1" dirty="0" smtClean="0">
                <a:solidFill>
                  <a:schemeClr val="accent4">
                    <a:lumMod val="50000"/>
                  </a:schemeClr>
                </a:solidFill>
              </a:rPr>
              <a:t>1 Tarefeira</a:t>
            </a:r>
          </a:p>
          <a:p>
            <a:pPr marL="540000" lvl="1">
              <a:lnSpc>
                <a:spcPct val="150000"/>
              </a:lnSpc>
              <a:buFont typeface="Wingdings 2"/>
              <a:buNone/>
            </a:pPr>
            <a:r>
              <a:rPr lang="pt-PT" sz="2000" b="1" u="sng" dirty="0" smtClean="0">
                <a:solidFill>
                  <a:schemeClr val="accent4">
                    <a:lumMod val="50000"/>
                  </a:schemeClr>
                </a:solidFill>
              </a:rPr>
              <a:t>Outros Técnicos/Professores:</a:t>
            </a:r>
          </a:p>
          <a:p>
            <a:pPr marL="540000" lvl="1">
              <a:lnSpc>
                <a:spcPct val="150000"/>
              </a:lnSpc>
              <a:buFont typeface="Arial" pitchFamily="34" charset="0"/>
              <a:buChar char="•"/>
            </a:pPr>
            <a:r>
              <a:rPr lang="pt-PT" sz="2000" b="1" dirty="0" smtClean="0">
                <a:solidFill>
                  <a:schemeClr val="accent4">
                    <a:lumMod val="50000"/>
                  </a:schemeClr>
                </a:solidFill>
              </a:rPr>
              <a:t>CRI CerciGaia: Terapeuta Ocupacional</a:t>
            </a: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</a:rPr>
              <a:t>, Terapeuta da Fala e Fisioterapeuta </a:t>
            </a:r>
          </a:p>
          <a:p>
            <a:pPr marL="540000" lvl="1">
              <a:lnSpc>
                <a:spcPct val="150000"/>
              </a:lnSpc>
              <a:buFont typeface="Arial" pitchFamily="34" charset="0"/>
              <a:buChar char="•"/>
            </a:pPr>
            <a:r>
              <a:rPr lang="pt-PT" sz="2000" b="1" dirty="0">
                <a:solidFill>
                  <a:schemeClr val="accent4">
                    <a:lumMod val="50000"/>
                  </a:schemeClr>
                </a:solidFill>
              </a:rPr>
              <a:t>1 Musicoterapeuta</a:t>
            </a:r>
          </a:p>
          <a:p>
            <a:pPr marL="540000" lvl="1">
              <a:lnSpc>
                <a:spcPct val="150000"/>
              </a:lnSpc>
              <a:buFont typeface="Arial" pitchFamily="34" charset="0"/>
              <a:buChar char="•"/>
            </a:pPr>
            <a:r>
              <a:rPr lang="pt-PT" sz="2000" b="1" dirty="0" smtClean="0">
                <a:solidFill>
                  <a:schemeClr val="accent4">
                    <a:lumMod val="50000"/>
                  </a:schemeClr>
                </a:solidFill>
              </a:rPr>
              <a:t>2 Professores de Psicomotricidade</a:t>
            </a:r>
          </a:p>
          <a:p>
            <a:pPr marL="540000" lvl="1">
              <a:lnSpc>
                <a:spcPct val="150000"/>
              </a:lnSpc>
              <a:buFont typeface="Arial" pitchFamily="34" charset="0"/>
              <a:buChar char="•"/>
            </a:pPr>
            <a:r>
              <a:rPr lang="pt-PT" sz="2000" b="1" dirty="0" smtClean="0">
                <a:solidFill>
                  <a:schemeClr val="accent4">
                    <a:lumMod val="50000"/>
                  </a:schemeClr>
                </a:solidFill>
              </a:rPr>
              <a:t> Terapeutas complementares: </a:t>
            </a:r>
            <a:r>
              <a:rPr lang="pt-PT" sz="1800" b="1" dirty="0" smtClean="0">
                <a:solidFill>
                  <a:schemeClr val="accent4">
                    <a:lumMod val="50000"/>
                  </a:schemeClr>
                </a:solidFill>
              </a:rPr>
              <a:t>Reiki  e </a:t>
            </a:r>
            <a:r>
              <a:rPr lang="pt-PT" sz="1800" b="1" dirty="0" err="1">
                <a:solidFill>
                  <a:schemeClr val="accent4">
                    <a:lumMod val="50000"/>
                  </a:schemeClr>
                </a:solidFill>
              </a:rPr>
              <a:t>H</a:t>
            </a:r>
            <a:r>
              <a:rPr lang="pt-PT" sz="1800" b="1" dirty="0" err="1" smtClean="0">
                <a:solidFill>
                  <a:schemeClr val="accent4">
                    <a:lumMod val="50000"/>
                  </a:schemeClr>
                </a:solidFill>
              </a:rPr>
              <a:t>ipoterapeuta</a:t>
            </a:r>
            <a:r>
              <a:rPr lang="pt-PT" sz="1800" b="1" dirty="0" smtClean="0">
                <a:solidFill>
                  <a:schemeClr val="accent4">
                    <a:lumMod val="50000"/>
                  </a:schemeClr>
                </a:solidFill>
              </a:rPr>
              <a:t>  – Centro Hípico</a:t>
            </a:r>
          </a:p>
        </p:txBody>
      </p:sp>
      <p:sp>
        <p:nvSpPr>
          <p:cNvPr id="6" name="Rectângulo 5"/>
          <p:cNvSpPr/>
          <p:nvPr/>
        </p:nvSpPr>
        <p:spPr>
          <a:xfrm>
            <a:off x="4916749" y="4581128"/>
            <a:ext cx="3384376" cy="68049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2000" b="1" dirty="0" smtClean="0">
                <a:solidFill>
                  <a:schemeClr val="accent4">
                    <a:lumMod val="75000"/>
                  </a:schemeClr>
                </a:solidFill>
              </a:rPr>
              <a:t>Protocolo Câmara Municipal de V.N.Gaia</a:t>
            </a:r>
            <a:endParaRPr lang="pt-PT" sz="20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7" name="Chaveta à direita 6"/>
          <p:cNvSpPr/>
          <p:nvPr/>
        </p:nvSpPr>
        <p:spPr>
          <a:xfrm>
            <a:off x="4703854" y="4521676"/>
            <a:ext cx="360040" cy="89621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PT" dirty="0"/>
          </a:p>
        </p:txBody>
      </p:sp>
      <p:sp>
        <p:nvSpPr>
          <p:cNvPr id="2" name="Marcador de Posição do Rodapé 1"/>
          <p:cNvSpPr>
            <a:spLocks noGrp="1"/>
          </p:cNvSpPr>
          <p:nvPr>
            <p:ph type="ftr" sz="quarter" idx="11"/>
          </p:nvPr>
        </p:nvSpPr>
        <p:spPr>
          <a:xfrm>
            <a:off x="683568" y="6237312"/>
            <a:ext cx="7058744" cy="349146"/>
          </a:xfrm>
        </p:spPr>
        <p:txBody>
          <a:bodyPr/>
          <a:lstStyle/>
          <a:p>
            <a:pPr algn="ctr"/>
            <a:r>
              <a:rPr lang="pt-PT" smtClean="0"/>
              <a:t>8 de maio de 2014</a:t>
            </a:r>
            <a:endParaRPr lang="pt-PT" dirty="0"/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347370" y="228600"/>
            <a:ext cx="8418678" cy="9906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PT" sz="1900" b="1" dirty="0" smtClean="0">
                <a:solidFill>
                  <a:prstClr val="black"/>
                </a:solidFill>
              </a:rPr>
              <a:t>AGRUPAMENTO DE ESCOLAS DR. COSTA MATOS</a:t>
            </a:r>
            <a:br>
              <a:rPr lang="pt-PT" sz="1900" b="1" dirty="0" smtClean="0">
                <a:solidFill>
                  <a:prstClr val="black"/>
                </a:solidFill>
              </a:rPr>
            </a:br>
            <a:r>
              <a:rPr lang="pt-PT" sz="1900" b="1" dirty="0" smtClean="0">
                <a:solidFill>
                  <a:prstClr val="black"/>
                </a:solidFill>
              </a:rPr>
              <a:t>Vila Nova de Gaia</a:t>
            </a:r>
            <a:endParaRPr lang="pt-PT" dirty="0"/>
          </a:p>
        </p:txBody>
      </p:sp>
      <p:pic>
        <p:nvPicPr>
          <p:cNvPr id="9" name="Imagem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7370" y="290421"/>
            <a:ext cx="1152128" cy="8045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37145" y="310327"/>
            <a:ext cx="1608176" cy="829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CaixaDeTexto 10"/>
          <p:cNvSpPr txBox="1"/>
          <p:nvPr/>
        </p:nvSpPr>
        <p:spPr>
          <a:xfrm>
            <a:off x="347370" y="1491689"/>
            <a:ext cx="32885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b="1" u="sng" dirty="0" smtClean="0">
                <a:solidFill>
                  <a:schemeClr val="accent4">
                    <a:lumMod val="50000"/>
                  </a:schemeClr>
                </a:solidFill>
              </a:rPr>
              <a:t>RECURSOS HUMANOS:</a:t>
            </a:r>
            <a:endParaRPr lang="pt-PT" b="1" u="sng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64059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Rodapé 1"/>
          <p:cNvSpPr>
            <a:spLocks noGrp="1"/>
          </p:cNvSpPr>
          <p:nvPr>
            <p:ph type="ftr" sz="quarter" idx="11"/>
          </p:nvPr>
        </p:nvSpPr>
        <p:spPr>
          <a:xfrm>
            <a:off x="683568" y="6237312"/>
            <a:ext cx="7058744" cy="349146"/>
          </a:xfrm>
        </p:spPr>
        <p:txBody>
          <a:bodyPr/>
          <a:lstStyle/>
          <a:p>
            <a:pPr algn="ctr"/>
            <a:r>
              <a:rPr lang="pt-PT" smtClean="0"/>
              <a:t>8 de maio de 2014</a:t>
            </a:r>
            <a:endParaRPr lang="pt-PT" dirty="0"/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347370" y="228600"/>
            <a:ext cx="8418678" cy="9906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PT" sz="1900" b="1" dirty="0" smtClean="0">
                <a:solidFill>
                  <a:prstClr val="black"/>
                </a:solidFill>
              </a:rPr>
              <a:t>AGRUPAMENTO DE ESCOLAS DR. COSTA MATOS</a:t>
            </a:r>
            <a:br>
              <a:rPr lang="pt-PT" sz="1900" b="1" dirty="0" smtClean="0">
                <a:solidFill>
                  <a:prstClr val="black"/>
                </a:solidFill>
              </a:rPr>
            </a:br>
            <a:r>
              <a:rPr lang="pt-PT" sz="1900" b="1" dirty="0" smtClean="0">
                <a:solidFill>
                  <a:prstClr val="black"/>
                </a:solidFill>
              </a:rPr>
              <a:t>Vila Nova de Gaia</a:t>
            </a:r>
            <a:endParaRPr lang="pt-PT" dirty="0"/>
          </a:p>
        </p:txBody>
      </p:sp>
      <p:pic>
        <p:nvPicPr>
          <p:cNvPr id="9" name="Imagem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7370" y="290421"/>
            <a:ext cx="1152128" cy="8045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37145" y="310327"/>
            <a:ext cx="1608176" cy="829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xmlns="" val="2121049195"/>
              </p:ext>
            </p:extLst>
          </p:nvPr>
        </p:nvGraphicFramePr>
        <p:xfrm>
          <a:off x="347370" y="1588150"/>
          <a:ext cx="8418678" cy="45771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179512" y="1588150"/>
            <a:ext cx="3096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b="1" u="sng" dirty="0" smtClean="0">
                <a:solidFill>
                  <a:schemeClr val="accent4">
                    <a:lumMod val="50000"/>
                  </a:schemeClr>
                </a:solidFill>
              </a:rPr>
              <a:t>PLANIFICAÇÃO DAS ATIVIDADES:</a:t>
            </a:r>
            <a:endParaRPr lang="pt-PT" b="1" u="sng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53206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o">
  <a:themeElements>
    <a:clrScheme name="Composto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Median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8588568</TotalTime>
  <Words>1723</Words>
  <Application>Microsoft Office PowerPoint</Application>
  <PresentationFormat>Apresentação no Ecrã (4:3)</PresentationFormat>
  <Paragraphs>322</Paragraphs>
  <Slides>29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29</vt:i4>
      </vt:variant>
    </vt:vector>
  </HeadingPairs>
  <TitlesOfParts>
    <vt:vector size="30" baseType="lpstr">
      <vt:lpstr>Mediano</vt:lpstr>
      <vt:lpstr>“Educação para a Cultura” III Ciclo de Debates OBVIE 2014 “Boas práticas: olhar para dentro, projetar para fora”.</vt:lpstr>
      <vt:lpstr>AGRUPAMENTO DE ESCOLAS DR. COSTA MATOS Vila Nova de Gaia</vt:lpstr>
      <vt:lpstr>AGRUPAMENTO DE ESCOLAS DR. COSTA MATOS Vila Nova de Gaia</vt:lpstr>
      <vt:lpstr>AGRUPAMENTO DE ESCOLAS DR. COSTA MATOS Vila Nova de Gaia</vt:lpstr>
      <vt:lpstr>Diapositivo 5</vt:lpstr>
      <vt:lpstr>Diapositivo 6</vt:lpstr>
      <vt:lpstr>Diapositivo 7</vt:lpstr>
      <vt:lpstr>Diapositivo 8</vt:lpstr>
      <vt:lpstr>Diapositivo 9</vt:lpstr>
      <vt:lpstr>Diapositivo 10</vt:lpstr>
      <vt:lpstr>Diapositivo 11</vt:lpstr>
      <vt:lpstr>Diapositivo 12</vt:lpstr>
      <vt:lpstr>Diapositivo 13</vt:lpstr>
      <vt:lpstr>AGRUPAMENTO DE ESCOLAS DR. COSTA MATOS Vila Nova de Gaia</vt:lpstr>
      <vt:lpstr>AGRUPAMENTO DE ESCOLAS DR. COSTA MATOS Vila Nova de Gaia</vt:lpstr>
      <vt:lpstr>AGRUPAMENTO DE ESCOLAS DR. COSTA MATOS Vila Nova de Gaia</vt:lpstr>
      <vt:lpstr> </vt:lpstr>
      <vt:lpstr>Diapositivo 18</vt:lpstr>
      <vt:lpstr>Diapositivo 19</vt:lpstr>
      <vt:lpstr>AGRUPAMENTO DE ESCOLAS DR. COSTA MATOS Vila Nova de Gaia</vt:lpstr>
      <vt:lpstr>AGRUPAMENTO DE ESCOLAS DR. COSTA MATOS Vila Nova de Gaia</vt:lpstr>
      <vt:lpstr>AGRUPAMENTO DE ESCOLAS DR. COSTA MATOS Vila Nova de Gaia</vt:lpstr>
      <vt:lpstr>AGRUPAMENTO DE ESCOLAS DR. COSTA MATOS Vila Nova de Gaia</vt:lpstr>
      <vt:lpstr>AGRUPAMENTO DE ESCOLAS DR. COSTA MATOS Vila Nova de Gaia</vt:lpstr>
      <vt:lpstr>AGRUPAMENTO DE ESCOLAS DR. COSTA MATOS Vila Nova de Gaia</vt:lpstr>
      <vt:lpstr>AGRUPAMENTO DE ESCOLAS DR. COSTA MATOS Vila Nova de Gaia</vt:lpstr>
      <vt:lpstr>AGRUPAMENTO DE ESCOLAS DR. COSTA MATOS Vila Nova de Gaia</vt:lpstr>
      <vt:lpstr>AGRUPAMENTO DE ESCOLAS DR. COSTA MATOS Vila Nova de Gaia</vt:lpstr>
      <vt:lpstr>AGRUPAMENTO DE ESCOLAS DR. COSTA MATOS Vila Nova de Gaia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SUSANA</dc:creator>
  <cp:lastModifiedBy>Professor</cp:lastModifiedBy>
  <cp:revision>58</cp:revision>
  <dcterms:created xsi:type="dcterms:W3CDTF">2014-05-06T20:42:50Z</dcterms:created>
  <dcterms:modified xsi:type="dcterms:W3CDTF">2014-05-08T13:59:05Z</dcterms:modified>
</cp:coreProperties>
</file>